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4"/>
    <p:sldMasterId id="2147483765" r:id="rId5"/>
  </p:sldMasterIdLst>
  <p:notesMasterIdLst>
    <p:notesMasterId r:id="rId10"/>
  </p:notesMasterIdLst>
  <p:sldIdLst>
    <p:sldId id="4379" r:id="rId6"/>
    <p:sldId id="259" r:id="rId7"/>
    <p:sldId id="264" r:id="rId8"/>
    <p:sldId id="265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ina Rintanen" userId="63112d0d-58b3-4637-8211-674ffbc48c04" providerId="ADAL" clId="{B9E0DD80-AF1D-40BB-A1E4-1CBFF269E797}"/>
    <pc:docChg chg="delSld delMainMaster">
      <pc:chgData name="Tiina Rintanen" userId="63112d0d-58b3-4637-8211-674ffbc48c04" providerId="ADAL" clId="{B9E0DD80-AF1D-40BB-A1E4-1CBFF269E797}" dt="2023-05-29T13:22:11.335" v="2" actId="47"/>
      <pc:docMkLst>
        <pc:docMk/>
      </pc:docMkLst>
      <pc:sldChg chg="del">
        <pc:chgData name="Tiina Rintanen" userId="63112d0d-58b3-4637-8211-674ffbc48c04" providerId="ADAL" clId="{B9E0DD80-AF1D-40BB-A1E4-1CBFF269E797}" dt="2023-05-29T13:22:09.332" v="1" actId="47"/>
        <pc:sldMkLst>
          <pc:docMk/>
          <pc:sldMk cId="745519648" sldId="4373"/>
        </pc:sldMkLst>
      </pc:sldChg>
      <pc:sldChg chg="del">
        <pc:chgData name="Tiina Rintanen" userId="63112d0d-58b3-4637-8211-674ffbc48c04" providerId="ADAL" clId="{B9E0DD80-AF1D-40BB-A1E4-1CBFF269E797}" dt="2023-05-29T13:22:11.335" v="2" actId="47"/>
        <pc:sldMkLst>
          <pc:docMk/>
          <pc:sldMk cId="3326273308" sldId="4375"/>
        </pc:sldMkLst>
      </pc:sldChg>
      <pc:sldChg chg="del">
        <pc:chgData name="Tiina Rintanen" userId="63112d0d-58b3-4637-8211-674ffbc48c04" providerId="ADAL" clId="{B9E0DD80-AF1D-40BB-A1E4-1CBFF269E797}" dt="2023-05-29T13:22:08.690" v="0" actId="47"/>
        <pc:sldMkLst>
          <pc:docMk/>
          <pc:sldMk cId="3173158071" sldId="4378"/>
        </pc:sldMkLst>
      </pc:sldChg>
      <pc:sldMasterChg chg="del delSldLayout">
        <pc:chgData name="Tiina Rintanen" userId="63112d0d-58b3-4637-8211-674ffbc48c04" providerId="ADAL" clId="{B9E0DD80-AF1D-40BB-A1E4-1CBFF269E797}" dt="2023-05-29T13:22:11.335" v="2" actId="47"/>
        <pc:sldMasterMkLst>
          <pc:docMk/>
          <pc:sldMasterMk cId="3630151213" sldId="2147483796"/>
        </pc:sldMasterMkLst>
        <pc:sldLayoutChg chg="del">
          <pc:chgData name="Tiina Rintanen" userId="63112d0d-58b3-4637-8211-674ffbc48c04" providerId="ADAL" clId="{B9E0DD80-AF1D-40BB-A1E4-1CBFF269E797}" dt="2023-05-29T13:22:11.335" v="2" actId="47"/>
          <pc:sldLayoutMkLst>
            <pc:docMk/>
            <pc:sldMasterMk cId="3630151213" sldId="2147483796"/>
            <pc:sldLayoutMk cId="2993229640" sldId="2147483797"/>
          </pc:sldLayoutMkLst>
        </pc:sldLayoutChg>
        <pc:sldLayoutChg chg="del">
          <pc:chgData name="Tiina Rintanen" userId="63112d0d-58b3-4637-8211-674ffbc48c04" providerId="ADAL" clId="{B9E0DD80-AF1D-40BB-A1E4-1CBFF269E797}" dt="2023-05-29T13:22:11.335" v="2" actId="47"/>
          <pc:sldLayoutMkLst>
            <pc:docMk/>
            <pc:sldMasterMk cId="3630151213" sldId="2147483796"/>
            <pc:sldLayoutMk cId="1065981697" sldId="2147483798"/>
          </pc:sldLayoutMkLst>
        </pc:sldLayoutChg>
        <pc:sldLayoutChg chg="del">
          <pc:chgData name="Tiina Rintanen" userId="63112d0d-58b3-4637-8211-674ffbc48c04" providerId="ADAL" clId="{B9E0DD80-AF1D-40BB-A1E4-1CBFF269E797}" dt="2023-05-29T13:22:11.335" v="2" actId="47"/>
          <pc:sldLayoutMkLst>
            <pc:docMk/>
            <pc:sldMasterMk cId="3630151213" sldId="2147483796"/>
            <pc:sldLayoutMk cId="3340762886" sldId="2147483799"/>
          </pc:sldLayoutMkLst>
        </pc:sldLayoutChg>
        <pc:sldLayoutChg chg="del">
          <pc:chgData name="Tiina Rintanen" userId="63112d0d-58b3-4637-8211-674ffbc48c04" providerId="ADAL" clId="{B9E0DD80-AF1D-40BB-A1E4-1CBFF269E797}" dt="2023-05-29T13:22:11.335" v="2" actId="47"/>
          <pc:sldLayoutMkLst>
            <pc:docMk/>
            <pc:sldMasterMk cId="3630151213" sldId="2147483796"/>
            <pc:sldLayoutMk cId="1258293976" sldId="2147483800"/>
          </pc:sldLayoutMkLst>
        </pc:sldLayoutChg>
        <pc:sldLayoutChg chg="del">
          <pc:chgData name="Tiina Rintanen" userId="63112d0d-58b3-4637-8211-674ffbc48c04" providerId="ADAL" clId="{B9E0DD80-AF1D-40BB-A1E4-1CBFF269E797}" dt="2023-05-29T13:22:11.335" v="2" actId="47"/>
          <pc:sldLayoutMkLst>
            <pc:docMk/>
            <pc:sldMasterMk cId="3630151213" sldId="2147483796"/>
            <pc:sldLayoutMk cId="910741053" sldId="2147483801"/>
          </pc:sldLayoutMkLst>
        </pc:sldLayoutChg>
        <pc:sldLayoutChg chg="del">
          <pc:chgData name="Tiina Rintanen" userId="63112d0d-58b3-4637-8211-674ffbc48c04" providerId="ADAL" clId="{B9E0DD80-AF1D-40BB-A1E4-1CBFF269E797}" dt="2023-05-29T13:22:11.335" v="2" actId="47"/>
          <pc:sldLayoutMkLst>
            <pc:docMk/>
            <pc:sldMasterMk cId="3630151213" sldId="2147483796"/>
            <pc:sldLayoutMk cId="1963155466" sldId="2147483802"/>
          </pc:sldLayoutMkLst>
        </pc:sldLayoutChg>
        <pc:sldLayoutChg chg="del">
          <pc:chgData name="Tiina Rintanen" userId="63112d0d-58b3-4637-8211-674ffbc48c04" providerId="ADAL" clId="{B9E0DD80-AF1D-40BB-A1E4-1CBFF269E797}" dt="2023-05-29T13:22:11.335" v="2" actId="47"/>
          <pc:sldLayoutMkLst>
            <pc:docMk/>
            <pc:sldMasterMk cId="3630151213" sldId="2147483796"/>
            <pc:sldLayoutMk cId="3090720198" sldId="2147483803"/>
          </pc:sldLayoutMkLst>
        </pc:sldLayoutChg>
        <pc:sldLayoutChg chg="del">
          <pc:chgData name="Tiina Rintanen" userId="63112d0d-58b3-4637-8211-674ffbc48c04" providerId="ADAL" clId="{B9E0DD80-AF1D-40BB-A1E4-1CBFF269E797}" dt="2023-05-29T13:22:11.335" v="2" actId="47"/>
          <pc:sldLayoutMkLst>
            <pc:docMk/>
            <pc:sldMasterMk cId="3630151213" sldId="2147483796"/>
            <pc:sldLayoutMk cId="1442180199" sldId="2147483804"/>
          </pc:sldLayoutMkLst>
        </pc:sldLayoutChg>
        <pc:sldLayoutChg chg="del">
          <pc:chgData name="Tiina Rintanen" userId="63112d0d-58b3-4637-8211-674ffbc48c04" providerId="ADAL" clId="{B9E0DD80-AF1D-40BB-A1E4-1CBFF269E797}" dt="2023-05-29T13:22:11.335" v="2" actId="47"/>
          <pc:sldLayoutMkLst>
            <pc:docMk/>
            <pc:sldMasterMk cId="3630151213" sldId="2147483796"/>
            <pc:sldLayoutMk cId="3712647662" sldId="2147483805"/>
          </pc:sldLayoutMkLst>
        </pc:sldLayoutChg>
        <pc:sldLayoutChg chg="del">
          <pc:chgData name="Tiina Rintanen" userId="63112d0d-58b3-4637-8211-674ffbc48c04" providerId="ADAL" clId="{B9E0DD80-AF1D-40BB-A1E4-1CBFF269E797}" dt="2023-05-29T13:22:11.335" v="2" actId="47"/>
          <pc:sldLayoutMkLst>
            <pc:docMk/>
            <pc:sldMasterMk cId="3630151213" sldId="2147483796"/>
            <pc:sldLayoutMk cId="2815736957" sldId="2147483806"/>
          </pc:sldLayoutMkLst>
        </pc:sldLayoutChg>
        <pc:sldLayoutChg chg="del">
          <pc:chgData name="Tiina Rintanen" userId="63112d0d-58b3-4637-8211-674ffbc48c04" providerId="ADAL" clId="{B9E0DD80-AF1D-40BB-A1E4-1CBFF269E797}" dt="2023-05-29T13:22:11.335" v="2" actId="47"/>
          <pc:sldLayoutMkLst>
            <pc:docMk/>
            <pc:sldMasterMk cId="3630151213" sldId="2147483796"/>
            <pc:sldLayoutMk cId="1088669247" sldId="2147483807"/>
          </pc:sldLayoutMkLst>
        </pc:sldLayoutChg>
        <pc:sldLayoutChg chg="del">
          <pc:chgData name="Tiina Rintanen" userId="63112d0d-58b3-4637-8211-674ffbc48c04" providerId="ADAL" clId="{B9E0DD80-AF1D-40BB-A1E4-1CBFF269E797}" dt="2023-05-29T13:22:11.335" v="2" actId="47"/>
          <pc:sldLayoutMkLst>
            <pc:docMk/>
            <pc:sldMasterMk cId="3630151213" sldId="2147483796"/>
            <pc:sldLayoutMk cId="2700237663" sldId="2147483808"/>
          </pc:sldLayoutMkLst>
        </pc:sldLayoutChg>
        <pc:sldLayoutChg chg="del">
          <pc:chgData name="Tiina Rintanen" userId="63112d0d-58b3-4637-8211-674ffbc48c04" providerId="ADAL" clId="{B9E0DD80-AF1D-40BB-A1E4-1CBFF269E797}" dt="2023-05-29T13:22:11.335" v="2" actId="47"/>
          <pc:sldLayoutMkLst>
            <pc:docMk/>
            <pc:sldMasterMk cId="3630151213" sldId="2147483796"/>
            <pc:sldLayoutMk cId="3168988655" sldId="2147483809"/>
          </pc:sldLayoutMkLst>
        </pc:sldLayoutChg>
        <pc:sldLayoutChg chg="del">
          <pc:chgData name="Tiina Rintanen" userId="63112d0d-58b3-4637-8211-674ffbc48c04" providerId="ADAL" clId="{B9E0DD80-AF1D-40BB-A1E4-1CBFF269E797}" dt="2023-05-29T13:22:11.335" v="2" actId="47"/>
          <pc:sldLayoutMkLst>
            <pc:docMk/>
            <pc:sldMasterMk cId="3630151213" sldId="2147483796"/>
            <pc:sldLayoutMk cId="2933938759" sldId="2147483810"/>
          </pc:sldLayoutMkLst>
        </pc:sldLayoutChg>
        <pc:sldLayoutChg chg="del">
          <pc:chgData name="Tiina Rintanen" userId="63112d0d-58b3-4637-8211-674ffbc48c04" providerId="ADAL" clId="{B9E0DD80-AF1D-40BB-A1E4-1CBFF269E797}" dt="2023-05-29T13:22:11.335" v="2" actId="47"/>
          <pc:sldLayoutMkLst>
            <pc:docMk/>
            <pc:sldMasterMk cId="3630151213" sldId="2147483796"/>
            <pc:sldLayoutMk cId="2350587160" sldId="2147483811"/>
          </pc:sldLayoutMkLst>
        </pc:sldLayoutChg>
        <pc:sldLayoutChg chg="del">
          <pc:chgData name="Tiina Rintanen" userId="63112d0d-58b3-4637-8211-674ffbc48c04" providerId="ADAL" clId="{B9E0DD80-AF1D-40BB-A1E4-1CBFF269E797}" dt="2023-05-29T13:22:11.335" v="2" actId="47"/>
          <pc:sldLayoutMkLst>
            <pc:docMk/>
            <pc:sldMasterMk cId="3630151213" sldId="2147483796"/>
            <pc:sldLayoutMk cId="1114738741" sldId="2147483812"/>
          </pc:sldLayoutMkLst>
        </pc:sldLayoutChg>
        <pc:sldLayoutChg chg="del">
          <pc:chgData name="Tiina Rintanen" userId="63112d0d-58b3-4637-8211-674ffbc48c04" providerId="ADAL" clId="{B9E0DD80-AF1D-40BB-A1E4-1CBFF269E797}" dt="2023-05-29T13:22:11.335" v="2" actId="47"/>
          <pc:sldLayoutMkLst>
            <pc:docMk/>
            <pc:sldMasterMk cId="3630151213" sldId="2147483796"/>
            <pc:sldLayoutMk cId="766250860" sldId="2147483813"/>
          </pc:sldLayoutMkLst>
        </pc:sldLayoutChg>
        <pc:sldLayoutChg chg="del">
          <pc:chgData name="Tiina Rintanen" userId="63112d0d-58b3-4637-8211-674ffbc48c04" providerId="ADAL" clId="{B9E0DD80-AF1D-40BB-A1E4-1CBFF269E797}" dt="2023-05-29T13:22:11.335" v="2" actId="47"/>
          <pc:sldLayoutMkLst>
            <pc:docMk/>
            <pc:sldMasterMk cId="3630151213" sldId="2147483796"/>
            <pc:sldLayoutMk cId="228653643" sldId="2147483814"/>
          </pc:sldLayoutMkLst>
        </pc:sldLayoutChg>
        <pc:sldLayoutChg chg="del">
          <pc:chgData name="Tiina Rintanen" userId="63112d0d-58b3-4637-8211-674ffbc48c04" providerId="ADAL" clId="{B9E0DD80-AF1D-40BB-A1E4-1CBFF269E797}" dt="2023-05-29T13:22:11.335" v="2" actId="47"/>
          <pc:sldLayoutMkLst>
            <pc:docMk/>
            <pc:sldMasterMk cId="3630151213" sldId="2147483796"/>
            <pc:sldLayoutMk cId="4173044019" sldId="2147483815"/>
          </pc:sldLayoutMkLst>
        </pc:sldLayoutChg>
        <pc:sldLayoutChg chg="del">
          <pc:chgData name="Tiina Rintanen" userId="63112d0d-58b3-4637-8211-674ffbc48c04" providerId="ADAL" clId="{B9E0DD80-AF1D-40BB-A1E4-1CBFF269E797}" dt="2023-05-29T13:22:11.335" v="2" actId="47"/>
          <pc:sldLayoutMkLst>
            <pc:docMk/>
            <pc:sldMasterMk cId="3630151213" sldId="2147483796"/>
            <pc:sldLayoutMk cId="1086598499" sldId="2147483816"/>
          </pc:sldLayoutMkLst>
        </pc:sldLayoutChg>
        <pc:sldLayoutChg chg="del">
          <pc:chgData name="Tiina Rintanen" userId="63112d0d-58b3-4637-8211-674ffbc48c04" providerId="ADAL" clId="{B9E0DD80-AF1D-40BB-A1E4-1CBFF269E797}" dt="2023-05-29T13:22:11.335" v="2" actId="47"/>
          <pc:sldLayoutMkLst>
            <pc:docMk/>
            <pc:sldMasterMk cId="3630151213" sldId="2147483796"/>
            <pc:sldLayoutMk cId="612208214" sldId="2147483817"/>
          </pc:sldLayoutMkLst>
        </pc:sldLayoutChg>
        <pc:sldLayoutChg chg="del">
          <pc:chgData name="Tiina Rintanen" userId="63112d0d-58b3-4637-8211-674ffbc48c04" providerId="ADAL" clId="{B9E0DD80-AF1D-40BB-A1E4-1CBFF269E797}" dt="2023-05-29T13:22:11.335" v="2" actId="47"/>
          <pc:sldLayoutMkLst>
            <pc:docMk/>
            <pc:sldMasterMk cId="3630151213" sldId="2147483796"/>
            <pc:sldLayoutMk cId="19202609" sldId="2147483818"/>
          </pc:sldLayoutMkLst>
        </pc:sldLayoutChg>
        <pc:sldLayoutChg chg="del">
          <pc:chgData name="Tiina Rintanen" userId="63112d0d-58b3-4637-8211-674ffbc48c04" providerId="ADAL" clId="{B9E0DD80-AF1D-40BB-A1E4-1CBFF269E797}" dt="2023-05-29T13:22:11.335" v="2" actId="47"/>
          <pc:sldLayoutMkLst>
            <pc:docMk/>
            <pc:sldMasterMk cId="3630151213" sldId="2147483796"/>
            <pc:sldLayoutMk cId="2332124980" sldId="2147483819"/>
          </pc:sldLayoutMkLst>
        </pc:sldLayoutChg>
        <pc:sldLayoutChg chg="del">
          <pc:chgData name="Tiina Rintanen" userId="63112d0d-58b3-4637-8211-674ffbc48c04" providerId="ADAL" clId="{B9E0DD80-AF1D-40BB-A1E4-1CBFF269E797}" dt="2023-05-29T13:22:11.335" v="2" actId="47"/>
          <pc:sldLayoutMkLst>
            <pc:docMk/>
            <pc:sldMasterMk cId="3630151213" sldId="2147483796"/>
            <pc:sldLayoutMk cId="790665992" sldId="2147483820"/>
          </pc:sldLayoutMkLst>
        </pc:sldLayoutChg>
        <pc:sldLayoutChg chg="del">
          <pc:chgData name="Tiina Rintanen" userId="63112d0d-58b3-4637-8211-674ffbc48c04" providerId="ADAL" clId="{B9E0DD80-AF1D-40BB-A1E4-1CBFF269E797}" dt="2023-05-29T13:22:11.335" v="2" actId="47"/>
          <pc:sldLayoutMkLst>
            <pc:docMk/>
            <pc:sldMasterMk cId="3630151213" sldId="2147483796"/>
            <pc:sldLayoutMk cId="8048447" sldId="2147483821"/>
          </pc:sldLayoutMkLst>
        </pc:sldLayoutChg>
        <pc:sldLayoutChg chg="del">
          <pc:chgData name="Tiina Rintanen" userId="63112d0d-58b3-4637-8211-674ffbc48c04" providerId="ADAL" clId="{B9E0DD80-AF1D-40BB-A1E4-1CBFF269E797}" dt="2023-05-29T13:22:11.335" v="2" actId="47"/>
          <pc:sldLayoutMkLst>
            <pc:docMk/>
            <pc:sldMasterMk cId="3630151213" sldId="2147483796"/>
            <pc:sldLayoutMk cId="465654074" sldId="2147483822"/>
          </pc:sldLayoutMkLst>
        </pc:sldLayoutChg>
        <pc:sldLayoutChg chg="del">
          <pc:chgData name="Tiina Rintanen" userId="63112d0d-58b3-4637-8211-674ffbc48c04" providerId="ADAL" clId="{B9E0DD80-AF1D-40BB-A1E4-1CBFF269E797}" dt="2023-05-29T13:22:11.335" v="2" actId="47"/>
          <pc:sldLayoutMkLst>
            <pc:docMk/>
            <pc:sldMasterMk cId="3630151213" sldId="2147483796"/>
            <pc:sldLayoutMk cId="687839654" sldId="2147483823"/>
          </pc:sldLayoutMkLst>
        </pc:sldLayoutChg>
        <pc:sldLayoutChg chg="del">
          <pc:chgData name="Tiina Rintanen" userId="63112d0d-58b3-4637-8211-674ffbc48c04" providerId="ADAL" clId="{B9E0DD80-AF1D-40BB-A1E4-1CBFF269E797}" dt="2023-05-29T13:22:11.335" v="2" actId="47"/>
          <pc:sldLayoutMkLst>
            <pc:docMk/>
            <pc:sldMasterMk cId="3630151213" sldId="2147483796"/>
            <pc:sldLayoutMk cId="3273479479" sldId="2147483824"/>
          </pc:sldLayoutMkLst>
        </pc:sldLayoutChg>
        <pc:sldLayoutChg chg="del">
          <pc:chgData name="Tiina Rintanen" userId="63112d0d-58b3-4637-8211-674ffbc48c04" providerId="ADAL" clId="{B9E0DD80-AF1D-40BB-A1E4-1CBFF269E797}" dt="2023-05-29T13:22:11.335" v="2" actId="47"/>
          <pc:sldLayoutMkLst>
            <pc:docMk/>
            <pc:sldMasterMk cId="3630151213" sldId="2147483796"/>
            <pc:sldLayoutMk cId="4239603256" sldId="2147483825"/>
          </pc:sldLayoutMkLst>
        </pc:sldLayoutChg>
        <pc:sldLayoutChg chg="del">
          <pc:chgData name="Tiina Rintanen" userId="63112d0d-58b3-4637-8211-674ffbc48c04" providerId="ADAL" clId="{B9E0DD80-AF1D-40BB-A1E4-1CBFF269E797}" dt="2023-05-29T13:22:11.335" v="2" actId="47"/>
          <pc:sldLayoutMkLst>
            <pc:docMk/>
            <pc:sldMasterMk cId="3630151213" sldId="2147483796"/>
            <pc:sldLayoutMk cId="2650189573" sldId="2147483826"/>
          </pc:sldLayoutMkLst>
        </pc:sldLayoutChg>
        <pc:sldLayoutChg chg="del">
          <pc:chgData name="Tiina Rintanen" userId="63112d0d-58b3-4637-8211-674ffbc48c04" providerId="ADAL" clId="{B9E0DD80-AF1D-40BB-A1E4-1CBFF269E797}" dt="2023-05-29T13:22:11.335" v="2" actId="47"/>
          <pc:sldLayoutMkLst>
            <pc:docMk/>
            <pc:sldMasterMk cId="3630151213" sldId="2147483796"/>
            <pc:sldLayoutMk cId="1405228422" sldId="214748382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0A679-A875-4629-968B-3796BD7CFA9F}" type="datetimeFigureOut">
              <a:rPr lang="fi-FI" smtClean="0"/>
              <a:t>29.5.2023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A9659-C196-496B-9033-E5210403F28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320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882F-6FA4-46CF-A8EE-FAEC11772BB6}" type="datetime1">
              <a:rPr lang="fi-FI" smtClean="0"/>
              <a:t>29.5.2023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4175817" y="2257545"/>
            <a:ext cx="3840000" cy="2342911"/>
            <a:chOff x="6372200" y="3003798"/>
            <a:chExt cx="720725" cy="439738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83818783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600" baseline="0"/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866" y="1989667"/>
            <a:ext cx="7298268" cy="1727365"/>
          </a:xfrm>
        </p:spPr>
        <p:txBody>
          <a:bodyPr anchor="b" anchorCtr="0"/>
          <a:lstStyle>
            <a:lvl1pPr algn="l">
              <a:defRPr sz="3733" b="1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9FD55B-118D-43A4-8BE3-2671986A2DE9}" type="datetime1">
              <a:rPr lang="fi-FI" smtClean="0"/>
              <a:t>29.5.2023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624418" y="645585"/>
            <a:ext cx="784037" cy="478367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10643984" y="645586"/>
            <a:ext cx="923600" cy="478365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7412341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6867" y="1989667"/>
            <a:ext cx="3553123" cy="3839635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9667"/>
            <a:ext cx="3547533" cy="3839635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4840-EC16-4AD9-9E63-131000EF363A}" type="datetime1">
              <a:rPr lang="fi-FI" smtClean="0"/>
              <a:t>29.5.2023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3759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6867" y="1989668"/>
            <a:ext cx="3553123" cy="383216"/>
          </a:xfrm>
        </p:spPr>
        <p:txBody>
          <a:bodyPr anchor="b"/>
          <a:lstStyle>
            <a:lvl1pPr marL="0" indent="0">
              <a:buNone/>
              <a:defRPr sz="1867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6867" y="2372884"/>
            <a:ext cx="3549651" cy="3456417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012" y="1989668"/>
            <a:ext cx="3553123" cy="383216"/>
          </a:xfrm>
        </p:spPr>
        <p:txBody>
          <a:bodyPr anchor="b"/>
          <a:lstStyle>
            <a:lvl1pPr marL="0" indent="0">
              <a:buNone/>
              <a:defRPr sz="1867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372884"/>
            <a:ext cx="3551765" cy="3456417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D4C7-DC30-4D72-AD15-09A0FAF8FEF6}" type="datetime1">
              <a:rPr lang="fi-FI" smtClean="0"/>
              <a:t>29.5.2023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1389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6867" y="1989668"/>
            <a:ext cx="7298267" cy="383216"/>
          </a:xfrm>
        </p:spPr>
        <p:txBody>
          <a:bodyPr anchor="b"/>
          <a:lstStyle>
            <a:lvl1pPr marL="0" indent="0">
              <a:buNone/>
              <a:defRPr sz="1867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6867" y="2372884"/>
            <a:ext cx="7298267" cy="3456417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77A8-F06A-4763-B466-13C38868FF98}" type="datetime1">
              <a:rPr lang="fi-FI" smtClean="0"/>
              <a:t>29.5.2023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2910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A44B-B7C7-4272-B6C4-3F79201367F0}" type="datetime1">
              <a:rPr lang="fi-FI" smtClean="0"/>
              <a:t>29.5.2023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3202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867" y="645583"/>
            <a:ext cx="3649133" cy="115123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867" y="1989666"/>
            <a:ext cx="3649133" cy="38396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968" y="0"/>
            <a:ext cx="5135033" cy="68580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867"/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64EC-1F92-439C-A334-93E67D933082}" type="datetime1">
              <a:rPr lang="fi-FI" smtClean="0"/>
              <a:t>29.5.2023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4555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9C0-9DF1-4F96-B925-6ED2D784ABD9}" type="datetime1">
              <a:rPr lang="fi-FI" smtClean="0"/>
              <a:t>29.5.2023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7550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DIA1_ isolla kuvalla_vaale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>
            <a:extLst>
              <a:ext uri="{FF2B5EF4-FFF2-40B4-BE49-F238E27FC236}">
                <a16:creationId xmlns:a16="http://schemas.microsoft.com/office/drawing/2014/main" id="{E0BC899A-6302-4ACD-A42C-853A72D31712}"/>
              </a:ext>
            </a:extLst>
          </p:cNvPr>
          <p:cNvSpPr/>
          <p:nvPr userDrawn="1"/>
        </p:nvSpPr>
        <p:spPr>
          <a:xfrm>
            <a:off x="0" y="1"/>
            <a:ext cx="12191999" cy="6003394"/>
          </a:xfrm>
          <a:prstGeom prst="rect">
            <a:avLst/>
          </a:prstGeom>
          <a:solidFill>
            <a:srgbClr val="B5AFE2">
              <a:alpha val="7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8287B734-8250-4ADF-BF92-A4858D0A2A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82"/>
            <a:ext cx="6010275" cy="6002012"/>
          </a:xfrm>
          <a:custGeom>
            <a:avLst/>
            <a:gdLst>
              <a:gd name="connsiteX0" fmla="*/ 5470 w 6866058"/>
              <a:gd name="connsiteY0" fmla="*/ 0 h 6856618"/>
              <a:gd name="connsiteX1" fmla="*/ 6857234 w 6866058"/>
              <a:gd name="connsiteY1" fmla="*/ 6507642 h 6856618"/>
              <a:gd name="connsiteX2" fmla="*/ 6866058 w 6866058"/>
              <a:gd name="connsiteY2" fmla="*/ 6856618 h 6856618"/>
              <a:gd name="connsiteX3" fmla="*/ 0 w 6866058"/>
              <a:gd name="connsiteY3" fmla="*/ 6856618 h 6856618"/>
              <a:gd name="connsiteX4" fmla="*/ 0 w 6866058"/>
              <a:gd name="connsiteY4" fmla="*/ 139 h 685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6058" h="6856618">
                <a:moveTo>
                  <a:pt x="5470" y="0"/>
                </a:moveTo>
                <a:cubicBezTo>
                  <a:pt x="3676117" y="0"/>
                  <a:pt x="6673483" y="2882659"/>
                  <a:pt x="6857234" y="6507642"/>
                </a:cubicBezTo>
                <a:lnTo>
                  <a:pt x="6866058" y="6856618"/>
                </a:lnTo>
                <a:lnTo>
                  <a:pt x="0" y="6856618"/>
                </a:lnTo>
                <a:lnTo>
                  <a:pt x="0" y="1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CFD4651-1CDC-4ACD-8BB9-2DA24B37DE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235413"/>
            <a:ext cx="5343890" cy="2291310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defRPr sz="3600" spc="0">
                <a:solidFill>
                  <a:srgbClr val="002F6C"/>
                </a:solidFill>
              </a:defRPr>
            </a:lvl1pPr>
          </a:lstStyle>
          <a:p>
            <a:r>
              <a:rPr lang="fi-FI" dirty="0"/>
              <a:t>Kiertotalous-Suomen kuvallinen kansidia 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6F3F8228-24B0-4020-926A-06E9F2952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4113756"/>
            <a:ext cx="5343890" cy="1889638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002F6C"/>
                </a:solidFill>
              </a:defRPr>
            </a:lvl1pPr>
          </a:lstStyle>
          <a:p>
            <a:pPr lvl="0"/>
            <a:r>
              <a:rPr lang="fi-FI" dirty="0"/>
              <a:t>Alaotsikko / esittelijän tiedot</a:t>
            </a:r>
          </a:p>
        </p:txBody>
      </p:sp>
      <p:pic>
        <p:nvPicPr>
          <p:cNvPr id="8" name="Kuva 7" descr="KiSu-logo (Kiertotalous-Suomi)">
            <a:extLst>
              <a:ext uri="{FF2B5EF4-FFF2-40B4-BE49-F238E27FC236}">
                <a16:creationId xmlns:a16="http://schemas.microsoft.com/office/drawing/2014/main" id="{82555D9E-0835-4B23-9573-C0EA4D5BAD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805" y="327783"/>
            <a:ext cx="1771135" cy="7229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6B41934-06AE-5004-9FE6-EC47CE4E268C}"/>
              </a:ext>
            </a:extLst>
          </p:cNvPr>
          <p:cNvGrpSpPr/>
          <p:nvPr userDrawn="1"/>
        </p:nvGrpSpPr>
        <p:grpSpPr>
          <a:xfrm>
            <a:off x="3333485" y="6171777"/>
            <a:ext cx="5525029" cy="524720"/>
            <a:chOff x="3333485" y="6171777"/>
            <a:chExt cx="5525029" cy="524720"/>
          </a:xfrm>
        </p:grpSpPr>
        <p:grpSp>
          <p:nvGrpSpPr>
            <p:cNvPr id="3" name="Ryhmä 40" descr="Logot: Motiva, SYKE, Työ- ja elinkeinoministeriö sekä Ympäristöministeriö">
              <a:extLst>
                <a:ext uri="{FF2B5EF4-FFF2-40B4-BE49-F238E27FC236}">
                  <a16:creationId xmlns:a16="http://schemas.microsoft.com/office/drawing/2014/main" id="{3CA47D8B-72E4-26D1-5EE5-770094B9372C}"/>
                </a:ext>
              </a:extLst>
            </p:cNvPr>
            <p:cNvGrpSpPr/>
            <p:nvPr userDrawn="1"/>
          </p:nvGrpSpPr>
          <p:grpSpPr>
            <a:xfrm>
              <a:off x="3333485" y="6171777"/>
              <a:ext cx="5525029" cy="524720"/>
              <a:chOff x="3085424" y="6148040"/>
              <a:chExt cx="5525029" cy="524720"/>
            </a:xfrm>
          </p:grpSpPr>
          <p:pic>
            <p:nvPicPr>
              <p:cNvPr id="5" name="Kuva 30">
                <a:extLst>
                  <a:ext uri="{FF2B5EF4-FFF2-40B4-BE49-F238E27FC236}">
                    <a16:creationId xmlns:a16="http://schemas.microsoft.com/office/drawing/2014/main" id="{9C4E0FB8-6B88-D8FA-CF3E-D0051A3A1FD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560191" y="6236888"/>
                <a:ext cx="1050262" cy="315668"/>
              </a:xfrm>
              <a:prstGeom prst="rect">
                <a:avLst/>
              </a:prstGeom>
            </p:spPr>
          </p:pic>
          <p:pic>
            <p:nvPicPr>
              <p:cNvPr id="9" name="Kuva 31">
                <a:extLst>
                  <a:ext uri="{FF2B5EF4-FFF2-40B4-BE49-F238E27FC236}">
                    <a16:creationId xmlns:a16="http://schemas.microsoft.com/office/drawing/2014/main" id="{7AC20366-BA4E-76C8-5FA9-D3C9A0C95F9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43809" y="6148040"/>
                <a:ext cx="1615318" cy="524720"/>
              </a:xfrm>
              <a:prstGeom prst="rect">
                <a:avLst/>
              </a:prstGeom>
            </p:spPr>
          </p:pic>
          <p:pic>
            <p:nvPicPr>
              <p:cNvPr id="10" name="Picture 10" descr="A picture containing drawing, clock&#10;&#10;Description automatically generated">
                <a:extLst>
                  <a:ext uri="{FF2B5EF4-FFF2-40B4-BE49-F238E27FC236}">
                    <a16:creationId xmlns:a16="http://schemas.microsoft.com/office/drawing/2014/main" id="{F83CF980-ADBA-F345-5440-32106DA321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3085424" y="6274296"/>
                <a:ext cx="1009501" cy="272225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C359EC-54A5-2F7A-E65B-42ECE6B694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647" y="6279350"/>
              <a:ext cx="1093159" cy="290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9059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0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DIA1 isolla kuvall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>
            <a:extLst>
              <a:ext uri="{FF2B5EF4-FFF2-40B4-BE49-F238E27FC236}">
                <a16:creationId xmlns:a16="http://schemas.microsoft.com/office/drawing/2014/main" id="{E0BC899A-6302-4ACD-A42C-853A72D31712}"/>
              </a:ext>
            </a:extLst>
          </p:cNvPr>
          <p:cNvSpPr/>
          <p:nvPr userDrawn="1"/>
        </p:nvSpPr>
        <p:spPr>
          <a:xfrm>
            <a:off x="0" y="0"/>
            <a:ext cx="12191999" cy="6008519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8287B734-8250-4ADF-BF92-A4858D0A2A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1382"/>
            <a:ext cx="6015407" cy="6007137"/>
          </a:xfrm>
          <a:custGeom>
            <a:avLst/>
            <a:gdLst>
              <a:gd name="connsiteX0" fmla="*/ 5470 w 6866058"/>
              <a:gd name="connsiteY0" fmla="*/ 0 h 6856618"/>
              <a:gd name="connsiteX1" fmla="*/ 6857234 w 6866058"/>
              <a:gd name="connsiteY1" fmla="*/ 6507642 h 6856618"/>
              <a:gd name="connsiteX2" fmla="*/ 6866058 w 6866058"/>
              <a:gd name="connsiteY2" fmla="*/ 6856618 h 6856618"/>
              <a:gd name="connsiteX3" fmla="*/ 0 w 6866058"/>
              <a:gd name="connsiteY3" fmla="*/ 6856618 h 6856618"/>
              <a:gd name="connsiteX4" fmla="*/ 0 w 6866058"/>
              <a:gd name="connsiteY4" fmla="*/ 139 h 685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6058" h="6856618">
                <a:moveTo>
                  <a:pt x="5470" y="0"/>
                </a:moveTo>
                <a:cubicBezTo>
                  <a:pt x="3676117" y="0"/>
                  <a:pt x="6673483" y="2882659"/>
                  <a:pt x="6857234" y="6507642"/>
                </a:cubicBezTo>
                <a:lnTo>
                  <a:pt x="6866058" y="6856618"/>
                </a:lnTo>
                <a:lnTo>
                  <a:pt x="0" y="6856618"/>
                </a:lnTo>
                <a:lnTo>
                  <a:pt x="0" y="1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CFD4651-1CDC-4ACD-8BB9-2DA24B37DE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235413"/>
            <a:ext cx="5343890" cy="2291310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defRPr sz="3600" spc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Kiertotalous-Suomen kuvallinen kansidia 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6F3F8228-24B0-4020-926A-06E9F2952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4118882"/>
            <a:ext cx="5343890" cy="1889637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Alaotsikko / esittelijän tiedot</a:t>
            </a:r>
          </a:p>
        </p:txBody>
      </p:sp>
      <p:pic>
        <p:nvPicPr>
          <p:cNvPr id="17" name="Kuva 16" descr="KiSu-logo (Kiertotalous-Suomi)">
            <a:extLst>
              <a:ext uri="{FF2B5EF4-FFF2-40B4-BE49-F238E27FC236}">
                <a16:creationId xmlns:a16="http://schemas.microsoft.com/office/drawing/2014/main" id="{AF01257B-17AF-46EE-930E-519E88165E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805" y="327783"/>
            <a:ext cx="1771135" cy="722983"/>
          </a:xfrm>
          <a:prstGeom prst="rect">
            <a:avLst/>
          </a:prstGeom>
        </p:spPr>
      </p:pic>
      <p:sp>
        <p:nvSpPr>
          <p:cNvPr id="24" name="Suorakulmio 23">
            <a:extLst>
              <a:ext uri="{FF2B5EF4-FFF2-40B4-BE49-F238E27FC236}">
                <a16:creationId xmlns:a16="http://schemas.microsoft.com/office/drawing/2014/main" id="{F6E085BB-CBA7-4209-BEAB-CDACEAEF7BF9}"/>
              </a:ext>
            </a:extLst>
          </p:cNvPr>
          <p:cNvSpPr/>
          <p:nvPr userDrawn="1"/>
        </p:nvSpPr>
        <p:spPr>
          <a:xfrm>
            <a:off x="0" y="6010275"/>
            <a:ext cx="12191999" cy="84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530232-56B6-1CA6-3209-3BBF3C2C9AF2}"/>
              </a:ext>
            </a:extLst>
          </p:cNvPr>
          <p:cNvGrpSpPr/>
          <p:nvPr userDrawn="1"/>
        </p:nvGrpSpPr>
        <p:grpSpPr>
          <a:xfrm>
            <a:off x="3333485" y="6171777"/>
            <a:ext cx="5525029" cy="524720"/>
            <a:chOff x="3333485" y="6171777"/>
            <a:chExt cx="5525029" cy="524720"/>
          </a:xfrm>
        </p:grpSpPr>
        <p:grpSp>
          <p:nvGrpSpPr>
            <p:cNvPr id="3" name="Ryhmä 40" descr="Logot: Motiva, SYKE, Työ- ja elinkeinoministeriö sekä Ympäristöministeriö">
              <a:extLst>
                <a:ext uri="{FF2B5EF4-FFF2-40B4-BE49-F238E27FC236}">
                  <a16:creationId xmlns:a16="http://schemas.microsoft.com/office/drawing/2014/main" id="{6E229C35-3C7C-51F8-EE39-43127F0F8410}"/>
                </a:ext>
              </a:extLst>
            </p:cNvPr>
            <p:cNvGrpSpPr/>
            <p:nvPr userDrawn="1"/>
          </p:nvGrpSpPr>
          <p:grpSpPr>
            <a:xfrm>
              <a:off x="3333485" y="6171777"/>
              <a:ext cx="5525029" cy="524720"/>
              <a:chOff x="3085424" y="6148040"/>
              <a:chExt cx="5525029" cy="524720"/>
            </a:xfrm>
          </p:grpSpPr>
          <p:pic>
            <p:nvPicPr>
              <p:cNvPr id="5" name="Kuva 30">
                <a:extLst>
                  <a:ext uri="{FF2B5EF4-FFF2-40B4-BE49-F238E27FC236}">
                    <a16:creationId xmlns:a16="http://schemas.microsoft.com/office/drawing/2014/main" id="{168A8733-57E7-4353-CD44-058ADDB6D0E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560191" y="6236888"/>
                <a:ext cx="1050262" cy="315668"/>
              </a:xfrm>
              <a:prstGeom prst="rect">
                <a:avLst/>
              </a:prstGeom>
            </p:spPr>
          </p:pic>
          <p:pic>
            <p:nvPicPr>
              <p:cNvPr id="8" name="Kuva 31">
                <a:extLst>
                  <a:ext uri="{FF2B5EF4-FFF2-40B4-BE49-F238E27FC236}">
                    <a16:creationId xmlns:a16="http://schemas.microsoft.com/office/drawing/2014/main" id="{27BD99AB-EAF8-A8AC-B5C6-DDD08816BD7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43809" y="6148040"/>
                <a:ext cx="1615318" cy="524720"/>
              </a:xfrm>
              <a:prstGeom prst="rect">
                <a:avLst/>
              </a:prstGeom>
            </p:spPr>
          </p:pic>
          <p:pic>
            <p:nvPicPr>
              <p:cNvPr id="9" name="Picture 10" descr="A picture containing drawing, clock&#10;&#10;Description automatically generated">
                <a:extLst>
                  <a:ext uri="{FF2B5EF4-FFF2-40B4-BE49-F238E27FC236}">
                    <a16:creationId xmlns:a16="http://schemas.microsoft.com/office/drawing/2014/main" id="{C84340B6-51A7-227F-748C-12D1EB0D979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3085424" y="6274296"/>
                <a:ext cx="1009501" cy="272225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B5E8718-FD90-FD28-E112-3D2757DD2B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647" y="6279350"/>
              <a:ext cx="1093159" cy="290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286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21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DIA1_ isolla kuvalla_vaale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>
            <a:extLst>
              <a:ext uri="{FF2B5EF4-FFF2-40B4-BE49-F238E27FC236}">
                <a16:creationId xmlns:a16="http://schemas.microsoft.com/office/drawing/2014/main" id="{E0BC899A-6302-4ACD-A42C-853A72D31712}"/>
              </a:ext>
            </a:extLst>
          </p:cNvPr>
          <p:cNvSpPr/>
          <p:nvPr userDrawn="1"/>
        </p:nvSpPr>
        <p:spPr>
          <a:xfrm>
            <a:off x="0" y="1"/>
            <a:ext cx="12191999" cy="6003394"/>
          </a:xfrm>
          <a:prstGeom prst="rect">
            <a:avLst/>
          </a:prstGeom>
          <a:solidFill>
            <a:srgbClr val="AFE7F9">
              <a:alpha val="7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8287B734-8250-4ADF-BF92-A4858D0A2A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82"/>
            <a:ext cx="6010275" cy="6002012"/>
          </a:xfrm>
          <a:custGeom>
            <a:avLst/>
            <a:gdLst>
              <a:gd name="connsiteX0" fmla="*/ 5470 w 6866058"/>
              <a:gd name="connsiteY0" fmla="*/ 0 h 6856618"/>
              <a:gd name="connsiteX1" fmla="*/ 6857234 w 6866058"/>
              <a:gd name="connsiteY1" fmla="*/ 6507642 h 6856618"/>
              <a:gd name="connsiteX2" fmla="*/ 6866058 w 6866058"/>
              <a:gd name="connsiteY2" fmla="*/ 6856618 h 6856618"/>
              <a:gd name="connsiteX3" fmla="*/ 0 w 6866058"/>
              <a:gd name="connsiteY3" fmla="*/ 6856618 h 6856618"/>
              <a:gd name="connsiteX4" fmla="*/ 0 w 6866058"/>
              <a:gd name="connsiteY4" fmla="*/ 139 h 685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6058" h="6856618">
                <a:moveTo>
                  <a:pt x="5470" y="0"/>
                </a:moveTo>
                <a:cubicBezTo>
                  <a:pt x="3676117" y="0"/>
                  <a:pt x="6673483" y="2882659"/>
                  <a:pt x="6857234" y="6507642"/>
                </a:cubicBezTo>
                <a:lnTo>
                  <a:pt x="6866058" y="6856618"/>
                </a:lnTo>
                <a:lnTo>
                  <a:pt x="0" y="6856618"/>
                </a:lnTo>
                <a:lnTo>
                  <a:pt x="0" y="1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CFD4651-1CDC-4ACD-8BB9-2DA24B37DE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235413"/>
            <a:ext cx="5343890" cy="2291310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defRPr sz="3600" spc="0">
                <a:solidFill>
                  <a:srgbClr val="002F6C"/>
                </a:solidFill>
              </a:defRPr>
            </a:lvl1pPr>
          </a:lstStyle>
          <a:p>
            <a:r>
              <a:rPr lang="fi-FI" dirty="0"/>
              <a:t>Kiertotalous-Suomen kuvallinen kansidia 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6F3F8228-24B0-4020-926A-06E9F2952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4113756"/>
            <a:ext cx="5343890" cy="1889638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002F6C"/>
                </a:solidFill>
              </a:defRPr>
            </a:lvl1pPr>
          </a:lstStyle>
          <a:p>
            <a:pPr lvl="0"/>
            <a:r>
              <a:rPr lang="fi-FI" dirty="0"/>
              <a:t>Alaotsikko / esittelijän tiedot</a:t>
            </a:r>
          </a:p>
        </p:txBody>
      </p:sp>
      <p:pic>
        <p:nvPicPr>
          <p:cNvPr id="8" name="Kuva 7" descr="KiSu-logo (Kiertotalous-Suomi)">
            <a:extLst>
              <a:ext uri="{FF2B5EF4-FFF2-40B4-BE49-F238E27FC236}">
                <a16:creationId xmlns:a16="http://schemas.microsoft.com/office/drawing/2014/main" id="{82555D9E-0835-4B23-9573-C0EA4D5BAD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805" y="327783"/>
            <a:ext cx="1771135" cy="7229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6B41934-06AE-5004-9FE6-EC47CE4E268C}"/>
              </a:ext>
            </a:extLst>
          </p:cNvPr>
          <p:cNvGrpSpPr/>
          <p:nvPr userDrawn="1"/>
        </p:nvGrpSpPr>
        <p:grpSpPr>
          <a:xfrm>
            <a:off x="3333485" y="6171777"/>
            <a:ext cx="5525029" cy="524720"/>
            <a:chOff x="3333485" y="6171777"/>
            <a:chExt cx="5525029" cy="524720"/>
          </a:xfrm>
        </p:grpSpPr>
        <p:grpSp>
          <p:nvGrpSpPr>
            <p:cNvPr id="3" name="Ryhmä 40" descr="Logot: Motiva, SYKE, Työ- ja elinkeinoministeriö sekä Ympäristöministeriö">
              <a:extLst>
                <a:ext uri="{FF2B5EF4-FFF2-40B4-BE49-F238E27FC236}">
                  <a16:creationId xmlns:a16="http://schemas.microsoft.com/office/drawing/2014/main" id="{3CA47D8B-72E4-26D1-5EE5-770094B9372C}"/>
                </a:ext>
              </a:extLst>
            </p:cNvPr>
            <p:cNvGrpSpPr/>
            <p:nvPr userDrawn="1"/>
          </p:nvGrpSpPr>
          <p:grpSpPr>
            <a:xfrm>
              <a:off x="3333485" y="6171777"/>
              <a:ext cx="5525029" cy="524720"/>
              <a:chOff x="3085424" y="6148040"/>
              <a:chExt cx="5525029" cy="524720"/>
            </a:xfrm>
          </p:grpSpPr>
          <p:pic>
            <p:nvPicPr>
              <p:cNvPr id="5" name="Kuva 30">
                <a:extLst>
                  <a:ext uri="{FF2B5EF4-FFF2-40B4-BE49-F238E27FC236}">
                    <a16:creationId xmlns:a16="http://schemas.microsoft.com/office/drawing/2014/main" id="{9C4E0FB8-6B88-D8FA-CF3E-D0051A3A1FD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560191" y="6236888"/>
                <a:ext cx="1050262" cy="315668"/>
              </a:xfrm>
              <a:prstGeom prst="rect">
                <a:avLst/>
              </a:prstGeom>
            </p:spPr>
          </p:pic>
          <p:pic>
            <p:nvPicPr>
              <p:cNvPr id="9" name="Kuva 31">
                <a:extLst>
                  <a:ext uri="{FF2B5EF4-FFF2-40B4-BE49-F238E27FC236}">
                    <a16:creationId xmlns:a16="http://schemas.microsoft.com/office/drawing/2014/main" id="{7AC20366-BA4E-76C8-5FA9-D3C9A0C95F9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43809" y="6148040"/>
                <a:ext cx="1615318" cy="524720"/>
              </a:xfrm>
              <a:prstGeom prst="rect">
                <a:avLst/>
              </a:prstGeom>
            </p:spPr>
          </p:pic>
          <p:pic>
            <p:nvPicPr>
              <p:cNvPr id="10" name="Picture 10" descr="A picture containing drawing, clock&#10;&#10;Description automatically generated">
                <a:extLst>
                  <a:ext uri="{FF2B5EF4-FFF2-40B4-BE49-F238E27FC236}">
                    <a16:creationId xmlns:a16="http://schemas.microsoft.com/office/drawing/2014/main" id="{F83CF980-ADBA-F345-5440-32106DA321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3085424" y="6274296"/>
                <a:ext cx="1009501" cy="272225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C359EC-54A5-2F7A-E65B-42ECE6B694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647" y="6279350"/>
              <a:ext cx="1093159" cy="290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3982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0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46867" y="1796819"/>
            <a:ext cx="7298267" cy="1920215"/>
          </a:xfrm>
        </p:spPr>
        <p:txBody>
          <a:bodyPr anchor="b" anchorCtr="0"/>
          <a:lstStyle>
            <a:lvl1pPr>
              <a:lnSpc>
                <a:spcPct val="80000"/>
              </a:lnSpc>
              <a:defRPr sz="7200" cap="all" baseline="0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6867" y="3717032"/>
            <a:ext cx="7298267" cy="864096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t>29.5.2023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4749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DIA1_ isolla kuvalla_be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>
            <a:extLst>
              <a:ext uri="{FF2B5EF4-FFF2-40B4-BE49-F238E27FC236}">
                <a16:creationId xmlns:a16="http://schemas.microsoft.com/office/drawing/2014/main" id="{E0BC899A-6302-4ACD-A42C-853A72D31712}"/>
              </a:ext>
            </a:extLst>
          </p:cNvPr>
          <p:cNvSpPr/>
          <p:nvPr userDrawn="1"/>
        </p:nvSpPr>
        <p:spPr>
          <a:xfrm>
            <a:off x="0" y="0"/>
            <a:ext cx="12191999" cy="6004801"/>
          </a:xfrm>
          <a:prstGeom prst="rect">
            <a:avLst/>
          </a:prstGeom>
          <a:solidFill>
            <a:srgbClr val="FAD9C7">
              <a:alpha val="7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8287B734-8250-4ADF-BF92-A4858D0A2A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82"/>
            <a:ext cx="6011684" cy="6003419"/>
          </a:xfrm>
          <a:custGeom>
            <a:avLst/>
            <a:gdLst>
              <a:gd name="connsiteX0" fmla="*/ 5470 w 6866058"/>
              <a:gd name="connsiteY0" fmla="*/ 0 h 6856618"/>
              <a:gd name="connsiteX1" fmla="*/ 6857234 w 6866058"/>
              <a:gd name="connsiteY1" fmla="*/ 6507642 h 6856618"/>
              <a:gd name="connsiteX2" fmla="*/ 6866058 w 6866058"/>
              <a:gd name="connsiteY2" fmla="*/ 6856618 h 6856618"/>
              <a:gd name="connsiteX3" fmla="*/ 0 w 6866058"/>
              <a:gd name="connsiteY3" fmla="*/ 6856618 h 6856618"/>
              <a:gd name="connsiteX4" fmla="*/ 0 w 6866058"/>
              <a:gd name="connsiteY4" fmla="*/ 139 h 685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6058" h="6856618">
                <a:moveTo>
                  <a:pt x="5470" y="0"/>
                </a:moveTo>
                <a:cubicBezTo>
                  <a:pt x="3676117" y="0"/>
                  <a:pt x="6673483" y="2882659"/>
                  <a:pt x="6857234" y="6507642"/>
                </a:cubicBezTo>
                <a:lnTo>
                  <a:pt x="6866058" y="6856618"/>
                </a:lnTo>
                <a:lnTo>
                  <a:pt x="0" y="6856618"/>
                </a:lnTo>
                <a:lnTo>
                  <a:pt x="0" y="1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CFD4651-1CDC-4ACD-8BB9-2DA24B37DE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235413"/>
            <a:ext cx="5343890" cy="2291310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defRPr sz="3600" spc="0">
                <a:solidFill>
                  <a:srgbClr val="002F6C"/>
                </a:solidFill>
              </a:defRPr>
            </a:lvl1pPr>
          </a:lstStyle>
          <a:p>
            <a:r>
              <a:rPr lang="fi-FI" dirty="0"/>
              <a:t>Kiertotalous-Suomen kuvallinen kansidia 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6F3F8228-24B0-4020-926A-06E9F2952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4115164"/>
            <a:ext cx="5343890" cy="1889637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002F6C"/>
                </a:solidFill>
              </a:defRPr>
            </a:lvl1pPr>
          </a:lstStyle>
          <a:p>
            <a:pPr lvl="0"/>
            <a:r>
              <a:rPr lang="fi-FI" dirty="0"/>
              <a:t>Alaotsikko / esittelijän tiedot</a:t>
            </a:r>
          </a:p>
        </p:txBody>
      </p:sp>
      <p:pic>
        <p:nvPicPr>
          <p:cNvPr id="8" name="Kuva 7" descr="KiSu-logo (Kiertotalous-Suomi)">
            <a:extLst>
              <a:ext uri="{FF2B5EF4-FFF2-40B4-BE49-F238E27FC236}">
                <a16:creationId xmlns:a16="http://schemas.microsoft.com/office/drawing/2014/main" id="{C8AA79EA-6A8B-4209-B1D7-056542C7E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805" y="327783"/>
            <a:ext cx="1771135" cy="7229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DB6D7CF-61C3-1CBF-79EE-FE875C281446}"/>
              </a:ext>
            </a:extLst>
          </p:cNvPr>
          <p:cNvGrpSpPr/>
          <p:nvPr userDrawn="1"/>
        </p:nvGrpSpPr>
        <p:grpSpPr>
          <a:xfrm>
            <a:off x="3333485" y="6171777"/>
            <a:ext cx="5525029" cy="524720"/>
            <a:chOff x="3333485" y="6171777"/>
            <a:chExt cx="5525029" cy="524720"/>
          </a:xfrm>
        </p:grpSpPr>
        <p:grpSp>
          <p:nvGrpSpPr>
            <p:cNvPr id="3" name="Ryhmä 40" descr="Logot: Motiva, SYKE, Työ- ja elinkeinoministeriö sekä Ympäristöministeriö">
              <a:extLst>
                <a:ext uri="{FF2B5EF4-FFF2-40B4-BE49-F238E27FC236}">
                  <a16:creationId xmlns:a16="http://schemas.microsoft.com/office/drawing/2014/main" id="{2FC3448D-7358-5FB1-6AE4-4960E16F3040}"/>
                </a:ext>
              </a:extLst>
            </p:cNvPr>
            <p:cNvGrpSpPr/>
            <p:nvPr userDrawn="1"/>
          </p:nvGrpSpPr>
          <p:grpSpPr>
            <a:xfrm>
              <a:off x="3333485" y="6171777"/>
              <a:ext cx="5525029" cy="524720"/>
              <a:chOff x="3085424" y="6148040"/>
              <a:chExt cx="5525029" cy="524720"/>
            </a:xfrm>
          </p:grpSpPr>
          <p:pic>
            <p:nvPicPr>
              <p:cNvPr id="5" name="Kuva 30">
                <a:extLst>
                  <a:ext uri="{FF2B5EF4-FFF2-40B4-BE49-F238E27FC236}">
                    <a16:creationId xmlns:a16="http://schemas.microsoft.com/office/drawing/2014/main" id="{D6950F4A-23BA-466A-6336-4D1D1E7EF8D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560191" y="6236888"/>
                <a:ext cx="1050262" cy="315668"/>
              </a:xfrm>
              <a:prstGeom prst="rect">
                <a:avLst/>
              </a:prstGeom>
            </p:spPr>
          </p:pic>
          <p:pic>
            <p:nvPicPr>
              <p:cNvPr id="9" name="Kuva 31">
                <a:extLst>
                  <a:ext uri="{FF2B5EF4-FFF2-40B4-BE49-F238E27FC236}">
                    <a16:creationId xmlns:a16="http://schemas.microsoft.com/office/drawing/2014/main" id="{9D13AA94-4A2F-3FA3-1A03-89619C700EC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43809" y="6148040"/>
                <a:ext cx="1615318" cy="524720"/>
              </a:xfrm>
              <a:prstGeom prst="rect">
                <a:avLst/>
              </a:prstGeom>
            </p:spPr>
          </p:pic>
          <p:pic>
            <p:nvPicPr>
              <p:cNvPr id="10" name="Picture 10" descr="A picture containing drawing, clock&#10;&#10;Description automatically generated">
                <a:extLst>
                  <a:ext uri="{FF2B5EF4-FFF2-40B4-BE49-F238E27FC236}">
                    <a16:creationId xmlns:a16="http://schemas.microsoft.com/office/drawing/2014/main" id="{0BF13B0E-4CFF-3EE7-BA42-33FA339F493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3085424" y="6274296"/>
                <a:ext cx="1009501" cy="272225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D2D05F7-5397-D9A6-7548-20B8F18474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647" y="6279350"/>
              <a:ext cx="1093159" cy="290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5867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0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_otsikko ja kaksi eri kokoist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169C76-75C3-4858-8D2F-9522C0186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6477000" cy="428823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3A22C10-E2F5-43A4-AD17-D8BF3FF4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7595-28BA-4E10-BA3E-57343DDF2A4C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KiSu-logo (Kiertotalous-Suomi)">
            <a:extLst>
              <a:ext uri="{FF2B5EF4-FFF2-40B4-BE49-F238E27FC236}">
                <a16:creationId xmlns:a16="http://schemas.microsoft.com/office/drawing/2014/main" id="{FCCC5F5C-8FE8-4172-92E1-736F4BB43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805" y="327783"/>
            <a:ext cx="1771135" cy="722983"/>
          </a:xfrm>
          <a:prstGeom prst="rect">
            <a:avLst/>
          </a:prstGeom>
        </p:spPr>
      </p:pic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9E6058E-B87C-44F6-B1E5-E143D14D7FF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07188" y="1690689"/>
            <a:ext cx="3733641" cy="428823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670CF1F6-DFB2-480D-8324-CAEABA6827FD}"/>
              </a:ext>
            </a:extLst>
          </p:cNvPr>
          <p:cNvSpPr/>
          <p:nvPr userDrawn="1"/>
        </p:nvSpPr>
        <p:spPr>
          <a:xfrm>
            <a:off x="0" y="6010275"/>
            <a:ext cx="12191999" cy="84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Otsikko 1">
            <a:extLst>
              <a:ext uri="{FF2B5EF4-FFF2-40B4-BE49-F238E27FC236}">
                <a16:creationId xmlns:a16="http://schemas.microsoft.com/office/drawing/2014/main" id="{09289E22-D524-4CCB-9A9F-6657D767FC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9576"/>
            <a:ext cx="9094694" cy="1128308"/>
          </a:xfrm>
        </p:spPr>
        <p:txBody>
          <a:bodyPr anchor="ctr">
            <a:normAutofit/>
          </a:bodyPr>
          <a:lstStyle>
            <a:lvl1pPr>
              <a:lnSpc>
                <a:spcPts val="2880"/>
              </a:lnSpc>
              <a:defRPr sz="2400">
                <a:solidFill>
                  <a:srgbClr val="002F6C"/>
                </a:solidFill>
              </a:defRPr>
            </a:lvl1pPr>
          </a:lstStyle>
          <a:p>
            <a:r>
              <a:rPr lang="fi-FI" dirty="0"/>
              <a:t>Tähän kirjoitetaan otsikko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1B574DA-D9E2-9146-CC26-E2A5FC64B566}"/>
              </a:ext>
            </a:extLst>
          </p:cNvPr>
          <p:cNvGrpSpPr/>
          <p:nvPr userDrawn="1"/>
        </p:nvGrpSpPr>
        <p:grpSpPr>
          <a:xfrm>
            <a:off x="3333485" y="6171777"/>
            <a:ext cx="5525029" cy="524720"/>
            <a:chOff x="3333485" y="6171777"/>
            <a:chExt cx="5525029" cy="524720"/>
          </a:xfrm>
        </p:grpSpPr>
        <p:grpSp>
          <p:nvGrpSpPr>
            <p:cNvPr id="4" name="Ryhmä 40" descr="Logot: Motiva, SYKE, Työ- ja elinkeinoministeriö sekä Ympäristöministeriö">
              <a:extLst>
                <a:ext uri="{FF2B5EF4-FFF2-40B4-BE49-F238E27FC236}">
                  <a16:creationId xmlns:a16="http://schemas.microsoft.com/office/drawing/2014/main" id="{113DC9D2-887A-1498-A044-4E5C89C03132}"/>
                </a:ext>
              </a:extLst>
            </p:cNvPr>
            <p:cNvGrpSpPr/>
            <p:nvPr userDrawn="1"/>
          </p:nvGrpSpPr>
          <p:grpSpPr>
            <a:xfrm>
              <a:off x="3333485" y="6171777"/>
              <a:ext cx="5525029" cy="524720"/>
              <a:chOff x="3085424" y="6148040"/>
              <a:chExt cx="5525029" cy="524720"/>
            </a:xfrm>
          </p:grpSpPr>
          <p:pic>
            <p:nvPicPr>
              <p:cNvPr id="7" name="Kuva 30">
                <a:extLst>
                  <a:ext uri="{FF2B5EF4-FFF2-40B4-BE49-F238E27FC236}">
                    <a16:creationId xmlns:a16="http://schemas.microsoft.com/office/drawing/2014/main" id="{B9FCCAB9-1E42-7076-1C95-8F29F8D44BC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560191" y="6236888"/>
                <a:ext cx="1050262" cy="315668"/>
              </a:xfrm>
              <a:prstGeom prst="rect">
                <a:avLst/>
              </a:prstGeom>
            </p:spPr>
          </p:pic>
          <p:pic>
            <p:nvPicPr>
              <p:cNvPr id="10" name="Kuva 31">
                <a:extLst>
                  <a:ext uri="{FF2B5EF4-FFF2-40B4-BE49-F238E27FC236}">
                    <a16:creationId xmlns:a16="http://schemas.microsoft.com/office/drawing/2014/main" id="{3C253815-2387-65D7-C612-6D4CB4CBB93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43809" y="6148040"/>
                <a:ext cx="1615318" cy="524720"/>
              </a:xfrm>
              <a:prstGeom prst="rect">
                <a:avLst/>
              </a:prstGeom>
            </p:spPr>
          </p:pic>
          <p:pic>
            <p:nvPicPr>
              <p:cNvPr id="11" name="Picture 10" descr="A picture containing drawing, clock&#10;&#10;Description automatically generated">
                <a:extLst>
                  <a:ext uri="{FF2B5EF4-FFF2-40B4-BE49-F238E27FC236}">
                    <a16:creationId xmlns:a16="http://schemas.microsoft.com/office/drawing/2014/main" id="{02D82C05-61D2-0917-ED34-ECC0BB523B3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3085424" y="6274296"/>
                <a:ext cx="1009501" cy="272225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C8803A6-7929-D8F4-19D6-B04DA69A6B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647" y="6279350"/>
              <a:ext cx="1093159" cy="290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3462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iSu-logo (Kiertotalous-Suomi)">
            <a:extLst>
              <a:ext uri="{FF2B5EF4-FFF2-40B4-BE49-F238E27FC236}">
                <a16:creationId xmlns:a16="http://schemas.microsoft.com/office/drawing/2014/main" id="{FCCC5F5C-8FE8-4172-92E1-736F4BB43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805" y="327783"/>
            <a:ext cx="1771135" cy="722983"/>
          </a:xfrm>
          <a:prstGeom prst="rect">
            <a:avLst/>
          </a:prstGeom>
        </p:spPr>
      </p:pic>
      <p:sp>
        <p:nvSpPr>
          <p:cNvPr id="27" name="Otsikko 1">
            <a:extLst>
              <a:ext uri="{FF2B5EF4-FFF2-40B4-BE49-F238E27FC236}">
                <a16:creationId xmlns:a16="http://schemas.microsoft.com/office/drawing/2014/main" id="{09289E22-D524-4CCB-9A9F-6657D767FC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9576"/>
            <a:ext cx="9094694" cy="1128308"/>
          </a:xfrm>
        </p:spPr>
        <p:txBody>
          <a:bodyPr anchor="ctr">
            <a:normAutofit/>
          </a:bodyPr>
          <a:lstStyle>
            <a:lvl1pPr>
              <a:lnSpc>
                <a:spcPts val="2880"/>
              </a:lnSpc>
              <a:defRPr sz="2400">
                <a:solidFill>
                  <a:srgbClr val="002F6C"/>
                </a:solidFill>
              </a:defRPr>
            </a:lvl1pPr>
          </a:lstStyle>
          <a:p>
            <a:r>
              <a:rPr lang="fi-FI" dirty="0"/>
              <a:t>Tähän kirjoitetaan otsikko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7C5223-96C5-48F2-0596-C259F9BC1E40}"/>
              </a:ext>
            </a:extLst>
          </p:cNvPr>
          <p:cNvGrpSpPr/>
          <p:nvPr userDrawn="1"/>
        </p:nvGrpSpPr>
        <p:grpSpPr>
          <a:xfrm>
            <a:off x="3333485" y="6171777"/>
            <a:ext cx="5525029" cy="524720"/>
            <a:chOff x="3333485" y="6171777"/>
            <a:chExt cx="5525029" cy="524720"/>
          </a:xfrm>
        </p:grpSpPr>
        <p:grpSp>
          <p:nvGrpSpPr>
            <p:cNvPr id="3" name="Ryhmä 40" descr="Logot: Motiva, SYKE, Työ- ja elinkeinoministeriö sekä Ympäristöministeriö">
              <a:extLst>
                <a:ext uri="{FF2B5EF4-FFF2-40B4-BE49-F238E27FC236}">
                  <a16:creationId xmlns:a16="http://schemas.microsoft.com/office/drawing/2014/main" id="{3CF48E5C-0A3E-9A1B-1673-3E4EE3234069}"/>
                </a:ext>
              </a:extLst>
            </p:cNvPr>
            <p:cNvGrpSpPr/>
            <p:nvPr userDrawn="1"/>
          </p:nvGrpSpPr>
          <p:grpSpPr>
            <a:xfrm>
              <a:off x="3333485" y="6171777"/>
              <a:ext cx="5525029" cy="524720"/>
              <a:chOff x="3085424" y="6148040"/>
              <a:chExt cx="5525029" cy="524720"/>
            </a:xfrm>
          </p:grpSpPr>
          <p:pic>
            <p:nvPicPr>
              <p:cNvPr id="5" name="Kuva 30">
                <a:extLst>
                  <a:ext uri="{FF2B5EF4-FFF2-40B4-BE49-F238E27FC236}">
                    <a16:creationId xmlns:a16="http://schemas.microsoft.com/office/drawing/2014/main" id="{6F270F3D-427E-3EFC-17AD-ED2AAA7C3C6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560191" y="6236888"/>
                <a:ext cx="1050262" cy="315668"/>
              </a:xfrm>
              <a:prstGeom prst="rect">
                <a:avLst/>
              </a:prstGeom>
            </p:spPr>
          </p:pic>
          <p:pic>
            <p:nvPicPr>
              <p:cNvPr id="6" name="Kuva 31">
                <a:extLst>
                  <a:ext uri="{FF2B5EF4-FFF2-40B4-BE49-F238E27FC236}">
                    <a16:creationId xmlns:a16="http://schemas.microsoft.com/office/drawing/2014/main" id="{34F7DBFE-88DF-A2CA-221F-1A8B98247B5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43809" y="6148040"/>
                <a:ext cx="1615318" cy="524720"/>
              </a:xfrm>
              <a:prstGeom prst="rect">
                <a:avLst/>
              </a:prstGeom>
            </p:spPr>
          </p:pic>
          <p:pic>
            <p:nvPicPr>
              <p:cNvPr id="7" name="Picture 10" descr="A picture containing drawing, clock&#10;&#10;Description automatically generated">
                <a:extLst>
                  <a:ext uri="{FF2B5EF4-FFF2-40B4-BE49-F238E27FC236}">
                    <a16:creationId xmlns:a16="http://schemas.microsoft.com/office/drawing/2014/main" id="{14330F7B-0C23-058B-8E71-0AD45E47AED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3085424" y="6274296"/>
                <a:ext cx="1009501" cy="272225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526FFE2-8C27-730D-ECAE-BDB703FAF9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647" y="6279350"/>
              <a:ext cx="1093159" cy="290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8401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  <p15:guide id="2" pos="715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DIA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57C5223-96C5-48F2-0596-C259F9BC1E40}"/>
              </a:ext>
            </a:extLst>
          </p:cNvPr>
          <p:cNvGrpSpPr/>
          <p:nvPr userDrawn="1"/>
        </p:nvGrpSpPr>
        <p:grpSpPr>
          <a:xfrm>
            <a:off x="3333485" y="6171777"/>
            <a:ext cx="5525029" cy="524720"/>
            <a:chOff x="3333485" y="6171777"/>
            <a:chExt cx="5525029" cy="524720"/>
          </a:xfrm>
        </p:grpSpPr>
        <p:grpSp>
          <p:nvGrpSpPr>
            <p:cNvPr id="3" name="Ryhmä 40" descr="Logot: Motiva, SYKE, Työ- ja elinkeinoministeriö sekä Ympäristöministeriö">
              <a:extLst>
                <a:ext uri="{FF2B5EF4-FFF2-40B4-BE49-F238E27FC236}">
                  <a16:creationId xmlns:a16="http://schemas.microsoft.com/office/drawing/2014/main" id="{3CF48E5C-0A3E-9A1B-1673-3E4EE3234069}"/>
                </a:ext>
              </a:extLst>
            </p:cNvPr>
            <p:cNvGrpSpPr/>
            <p:nvPr userDrawn="1"/>
          </p:nvGrpSpPr>
          <p:grpSpPr>
            <a:xfrm>
              <a:off x="3333485" y="6171777"/>
              <a:ext cx="5525029" cy="524720"/>
              <a:chOff x="3085424" y="6148040"/>
              <a:chExt cx="5525029" cy="524720"/>
            </a:xfrm>
          </p:grpSpPr>
          <p:pic>
            <p:nvPicPr>
              <p:cNvPr id="5" name="Kuva 30">
                <a:extLst>
                  <a:ext uri="{FF2B5EF4-FFF2-40B4-BE49-F238E27FC236}">
                    <a16:creationId xmlns:a16="http://schemas.microsoft.com/office/drawing/2014/main" id="{6F270F3D-427E-3EFC-17AD-ED2AAA7C3C6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560191" y="6236888"/>
                <a:ext cx="1050262" cy="315668"/>
              </a:xfrm>
              <a:prstGeom prst="rect">
                <a:avLst/>
              </a:prstGeom>
            </p:spPr>
          </p:pic>
          <p:pic>
            <p:nvPicPr>
              <p:cNvPr id="6" name="Kuva 31">
                <a:extLst>
                  <a:ext uri="{FF2B5EF4-FFF2-40B4-BE49-F238E27FC236}">
                    <a16:creationId xmlns:a16="http://schemas.microsoft.com/office/drawing/2014/main" id="{34F7DBFE-88DF-A2CA-221F-1A8B98247B5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743809" y="6148040"/>
                <a:ext cx="1615318" cy="524720"/>
              </a:xfrm>
              <a:prstGeom prst="rect">
                <a:avLst/>
              </a:prstGeom>
            </p:spPr>
          </p:pic>
          <p:pic>
            <p:nvPicPr>
              <p:cNvPr id="7" name="Picture 10" descr="A picture containing drawing, clock&#10;&#10;Description automatically generated">
                <a:extLst>
                  <a:ext uri="{FF2B5EF4-FFF2-40B4-BE49-F238E27FC236}">
                    <a16:creationId xmlns:a16="http://schemas.microsoft.com/office/drawing/2014/main" id="{14330F7B-0C23-058B-8E71-0AD45E47AED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>
                <a:off x="3085424" y="6274296"/>
                <a:ext cx="1009501" cy="272225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526FFE2-8C27-730D-ECAE-BDB703FAF9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647" y="6279350"/>
              <a:ext cx="1093159" cy="290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9344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  <p15:guide id="2" pos="715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VÄLIOTSIKKO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>
            <a:extLst>
              <a:ext uri="{FF2B5EF4-FFF2-40B4-BE49-F238E27FC236}">
                <a16:creationId xmlns:a16="http://schemas.microsoft.com/office/drawing/2014/main" id="{E0BC899A-6302-4ACD-A42C-853A72D31712}"/>
              </a:ext>
            </a:extLst>
          </p:cNvPr>
          <p:cNvSpPr/>
          <p:nvPr userDrawn="1"/>
        </p:nvSpPr>
        <p:spPr>
          <a:xfrm>
            <a:off x="0" y="0"/>
            <a:ext cx="12191999" cy="5984875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Kuvan paikkamerkki 18">
            <a:extLst>
              <a:ext uri="{FF2B5EF4-FFF2-40B4-BE49-F238E27FC236}">
                <a16:creationId xmlns:a16="http://schemas.microsoft.com/office/drawing/2014/main" id="{787AA62D-6986-45EF-9F69-7B350F6E00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990380" cy="5984875"/>
          </a:xfrm>
          <a:custGeom>
            <a:avLst/>
            <a:gdLst>
              <a:gd name="connsiteX0" fmla="*/ 0 w 3429002"/>
              <a:gd name="connsiteY0" fmla="*/ 0 h 6862722"/>
              <a:gd name="connsiteX1" fmla="*/ 3428933 w 3429002"/>
              <a:gd name="connsiteY1" fmla="*/ 0 h 6862722"/>
              <a:gd name="connsiteX2" fmla="*/ 3429002 w 3429002"/>
              <a:gd name="connsiteY2" fmla="*/ 2736 h 6862722"/>
              <a:gd name="connsiteX3" fmla="*/ 509822 w 3429002"/>
              <a:gd name="connsiteY3" fmla="*/ 3395852 h 6862722"/>
              <a:gd name="connsiteX4" fmla="*/ 177640 w 3429002"/>
              <a:gd name="connsiteY4" fmla="*/ 3428999 h 6862722"/>
              <a:gd name="connsiteX5" fmla="*/ 3428933 w 3429002"/>
              <a:gd name="connsiteY5" fmla="*/ 3428999 h 6862722"/>
              <a:gd name="connsiteX6" fmla="*/ 3429002 w 3429002"/>
              <a:gd name="connsiteY6" fmla="*/ 3431735 h 6862722"/>
              <a:gd name="connsiteX7" fmla="*/ 174523 w 3429002"/>
              <a:gd name="connsiteY7" fmla="*/ 6858309 h 6862722"/>
              <a:gd name="connsiteX8" fmla="*/ 0 w 3429002"/>
              <a:gd name="connsiteY8" fmla="*/ 6862722 h 6862722"/>
              <a:gd name="connsiteX9" fmla="*/ 0 w 3429002"/>
              <a:gd name="connsiteY9" fmla="*/ 3433723 h 6862722"/>
              <a:gd name="connsiteX10" fmla="*/ 0 w 3429002"/>
              <a:gd name="connsiteY10" fmla="*/ 3428999 h 686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29002" h="6862722">
                <a:moveTo>
                  <a:pt x="0" y="0"/>
                </a:moveTo>
                <a:lnTo>
                  <a:pt x="3428933" y="0"/>
                </a:lnTo>
                <a:lnTo>
                  <a:pt x="3429002" y="2736"/>
                </a:lnTo>
                <a:cubicBezTo>
                  <a:pt x="3429002" y="1723699"/>
                  <a:pt x="2161953" y="3148728"/>
                  <a:pt x="509822" y="3395852"/>
                </a:cubicBezTo>
                <a:lnTo>
                  <a:pt x="177640" y="3428999"/>
                </a:lnTo>
                <a:lnTo>
                  <a:pt x="3428933" y="3428999"/>
                </a:lnTo>
                <a:lnTo>
                  <a:pt x="3429002" y="3431735"/>
                </a:lnTo>
                <a:cubicBezTo>
                  <a:pt x="3429002" y="5267429"/>
                  <a:pt x="1987381" y="6766415"/>
                  <a:pt x="174523" y="6858309"/>
                </a:cubicBezTo>
                <a:lnTo>
                  <a:pt x="0" y="6862722"/>
                </a:lnTo>
                <a:lnTo>
                  <a:pt x="0" y="3433723"/>
                </a:lnTo>
                <a:lnTo>
                  <a:pt x="0" y="3428999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CFD4651-1CDC-4ACD-8BB9-2DA24B37DE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1177" y="2247900"/>
            <a:ext cx="6925787" cy="1913273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3600" spc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Kiertotalous-Suomen väliotsikkodia</a:t>
            </a:r>
          </a:p>
        </p:txBody>
      </p:sp>
      <p:pic>
        <p:nvPicPr>
          <p:cNvPr id="20" name="Kuva 19" descr="KiSu-logo (Kiertotalous-Suomi)">
            <a:extLst>
              <a:ext uri="{FF2B5EF4-FFF2-40B4-BE49-F238E27FC236}">
                <a16:creationId xmlns:a16="http://schemas.microsoft.com/office/drawing/2014/main" id="{D3BBFF76-09B0-44FB-A86B-FD4B7E4081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805" y="327783"/>
            <a:ext cx="1771135" cy="7229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D4D39EF-CA96-9FB6-798D-9A7E19E04098}"/>
              </a:ext>
            </a:extLst>
          </p:cNvPr>
          <p:cNvGrpSpPr/>
          <p:nvPr userDrawn="1"/>
        </p:nvGrpSpPr>
        <p:grpSpPr>
          <a:xfrm>
            <a:off x="3333485" y="6171777"/>
            <a:ext cx="5525029" cy="524720"/>
            <a:chOff x="3333485" y="6171777"/>
            <a:chExt cx="5525029" cy="524720"/>
          </a:xfrm>
        </p:grpSpPr>
        <p:grpSp>
          <p:nvGrpSpPr>
            <p:cNvPr id="3" name="Ryhmä 40" descr="Logot: Motiva, SYKE, Työ- ja elinkeinoministeriö sekä Ympäristöministeriö">
              <a:extLst>
                <a:ext uri="{FF2B5EF4-FFF2-40B4-BE49-F238E27FC236}">
                  <a16:creationId xmlns:a16="http://schemas.microsoft.com/office/drawing/2014/main" id="{C51803E9-A579-83B9-23A8-E74CEF66E2A6}"/>
                </a:ext>
              </a:extLst>
            </p:cNvPr>
            <p:cNvGrpSpPr/>
            <p:nvPr userDrawn="1"/>
          </p:nvGrpSpPr>
          <p:grpSpPr>
            <a:xfrm>
              <a:off x="3333485" y="6171777"/>
              <a:ext cx="5525029" cy="524720"/>
              <a:chOff x="3085424" y="6148040"/>
              <a:chExt cx="5525029" cy="524720"/>
            </a:xfrm>
          </p:grpSpPr>
          <p:pic>
            <p:nvPicPr>
              <p:cNvPr id="5" name="Kuva 30">
                <a:extLst>
                  <a:ext uri="{FF2B5EF4-FFF2-40B4-BE49-F238E27FC236}">
                    <a16:creationId xmlns:a16="http://schemas.microsoft.com/office/drawing/2014/main" id="{838F07D3-E65A-7EF4-6784-4ADA3C83E7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560191" y="6236888"/>
                <a:ext cx="1050262" cy="315668"/>
              </a:xfrm>
              <a:prstGeom prst="rect">
                <a:avLst/>
              </a:prstGeom>
            </p:spPr>
          </p:pic>
          <p:pic>
            <p:nvPicPr>
              <p:cNvPr id="7" name="Kuva 31">
                <a:extLst>
                  <a:ext uri="{FF2B5EF4-FFF2-40B4-BE49-F238E27FC236}">
                    <a16:creationId xmlns:a16="http://schemas.microsoft.com/office/drawing/2014/main" id="{D9F55191-F5A8-D4A7-51FD-91B231E74E4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43809" y="6148040"/>
                <a:ext cx="1615318" cy="524720"/>
              </a:xfrm>
              <a:prstGeom prst="rect">
                <a:avLst/>
              </a:prstGeom>
            </p:spPr>
          </p:pic>
          <p:pic>
            <p:nvPicPr>
              <p:cNvPr id="8" name="Picture 10" descr="A picture containing drawing, clock&#10;&#10;Description automatically generated">
                <a:extLst>
                  <a:ext uri="{FF2B5EF4-FFF2-40B4-BE49-F238E27FC236}">
                    <a16:creationId xmlns:a16="http://schemas.microsoft.com/office/drawing/2014/main" id="{2CB08CC6-3DCC-A817-E1D6-2C1ABDE9D63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3085424" y="6274296"/>
                <a:ext cx="1009501" cy="272225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31545A3-6BF3-3AFC-F41B-0975B3E95A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647" y="6279350"/>
              <a:ext cx="1093159" cy="290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0064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VÄLIOTSIKKODIA_li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>
            <a:extLst>
              <a:ext uri="{FF2B5EF4-FFF2-40B4-BE49-F238E27FC236}">
                <a16:creationId xmlns:a16="http://schemas.microsoft.com/office/drawing/2014/main" id="{E0BC899A-6302-4ACD-A42C-853A72D31712}"/>
              </a:ext>
            </a:extLst>
          </p:cNvPr>
          <p:cNvSpPr/>
          <p:nvPr userDrawn="1"/>
        </p:nvSpPr>
        <p:spPr>
          <a:xfrm>
            <a:off x="0" y="0"/>
            <a:ext cx="12191999" cy="5984875"/>
          </a:xfrm>
          <a:prstGeom prst="rect">
            <a:avLst/>
          </a:prstGeom>
          <a:solidFill>
            <a:srgbClr val="B5AFE2">
              <a:alpha val="7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Kuvan paikkamerkki 18">
            <a:extLst>
              <a:ext uri="{FF2B5EF4-FFF2-40B4-BE49-F238E27FC236}">
                <a16:creationId xmlns:a16="http://schemas.microsoft.com/office/drawing/2014/main" id="{787AA62D-6986-45EF-9F69-7B350F6E00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990380" cy="5984875"/>
          </a:xfrm>
          <a:custGeom>
            <a:avLst/>
            <a:gdLst>
              <a:gd name="connsiteX0" fmla="*/ 0 w 3429002"/>
              <a:gd name="connsiteY0" fmla="*/ 0 h 6862722"/>
              <a:gd name="connsiteX1" fmla="*/ 3428933 w 3429002"/>
              <a:gd name="connsiteY1" fmla="*/ 0 h 6862722"/>
              <a:gd name="connsiteX2" fmla="*/ 3429002 w 3429002"/>
              <a:gd name="connsiteY2" fmla="*/ 2736 h 6862722"/>
              <a:gd name="connsiteX3" fmla="*/ 509822 w 3429002"/>
              <a:gd name="connsiteY3" fmla="*/ 3395852 h 6862722"/>
              <a:gd name="connsiteX4" fmla="*/ 177640 w 3429002"/>
              <a:gd name="connsiteY4" fmla="*/ 3428999 h 6862722"/>
              <a:gd name="connsiteX5" fmla="*/ 3428933 w 3429002"/>
              <a:gd name="connsiteY5" fmla="*/ 3428999 h 6862722"/>
              <a:gd name="connsiteX6" fmla="*/ 3429002 w 3429002"/>
              <a:gd name="connsiteY6" fmla="*/ 3431735 h 6862722"/>
              <a:gd name="connsiteX7" fmla="*/ 174523 w 3429002"/>
              <a:gd name="connsiteY7" fmla="*/ 6858309 h 6862722"/>
              <a:gd name="connsiteX8" fmla="*/ 0 w 3429002"/>
              <a:gd name="connsiteY8" fmla="*/ 6862722 h 6862722"/>
              <a:gd name="connsiteX9" fmla="*/ 0 w 3429002"/>
              <a:gd name="connsiteY9" fmla="*/ 3433723 h 6862722"/>
              <a:gd name="connsiteX10" fmla="*/ 0 w 3429002"/>
              <a:gd name="connsiteY10" fmla="*/ 3428999 h 686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29002" h="6862722">
                <a:moveTo>
                  <a:pt x="0" y="0"/>
                </a:moveTo>
                <a:lnTo>
                  <a:pt x="3428933" y="0"/>
                </a:lnTo>
                <a:lnTo>
                  <a:pt x="3429002" y="2736"/>
                </a:lnTo>
                <a:cubicBezTo>
                  <a:pt x="3429002" y="1723699"/>
                  <a:pt x="2161953" y="3148728"/>
                  <a:pt x="509822" y="3395852"/>
                </a:cubicBezTo>
                <a:lnTo>
                  <a:pt x="177640" y="3428999"/>
                </a:lnTo>
                <a:lnTo>
                  <a:pt x="3428933" y="3428999"/>
                </a:lnTo>
                <a:lnTo>
                  <a:pt x="3429002" y="3431735"/>
                </a:lnTo>
                <a:cubicBezTo>
                  <a:pt x="3429002" y="5267429"/>
                  <a:pt x="1987381" y="6766415"/>
                  <a:pt x="174523" y="6858309"/>
                </a:cubicBezTo>
                <a:lnTo>
                  <a:pt x="0" y="6862722"/>
                </a:lnTo>
                <a:lnTo>
                  <a:pt x="0" y="3433723"/>
                </a:lnTo>
                <a:lnTo>
                  <a:pt x="0" y="3428999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CFD4651-1CDC-4ACD-8BB9-2DA24B37DE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1177" y="2247900"/>
            <a:ext cx="6925787" cy="1913273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3600" spc="0">
                <a:solidFill>
                  <a:srgbClr val="002F6C"/>
                </a:solidFill>
              </a:defRPr>
            </a:lvl1pPr>
          </a:lstStyle>
          <a:p>
            <a:r>
              <a:rPr lang="fi-FI" dirty="0"/>
              <a:t>Kiertotalous-Suomen väliotsikkodia</a:t>
            </a:r>
          </a:p>
        </p:txBody>
      </p:sp>
      <p:pic>
        <p:nvPicPr>
          <p:cNvPr id="11" name="Kuva 10" descr="KiSu-logo (Kiertotalous-Suomi)">
            <a:extLst>
              <a:ext uri="{FF2B5EF4-FFF2-40B4-BE49-F238E27FC236}">
                <a16:creationId xmlns:a16="http://schemas.microsoft.com/office/drawing/2014/main" id="{D4275EBE-AE78-4DD7-82B2-562EF10954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805" y="327783"/>
            <a:ext cx="1771135" cy="7229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8098D8-E0D9-547F-B4ED-942D1CD53249}"/>
              </a:ext>
            </a:extLst>
          </p:cNvPr>
          <p:cNvGrpSpPr/>
          <p:nvPr userDrawn="1"/>
        </p:nvGrpSpPr>
        <p:grpSpPr>
          <a:xfrm>
            <a:off x="3333485" y="6171777"/>
            <a:ext cx="5525029" cy="524720"/>
            <a:chOff x="3333485" y="6171777"/>
            <a:chExt cx="5525029" cy="524720"/>
          </a:xfrm>
        </p:grpSpPr>
        <p:grpSp>
          <p:nvGrpSpPr>
            <p:cNvPr id="3" name="Ryhmä 40" descr="Logot: Motiva, SYKE, Työ- ja elinkeinoministeriö sekä Ympäristöministeriö">
              <a:extLst>
                <a:ext uri="{FF2B5EF4-FFF2-40B4-BE49-F238E27FC236}">
                  <a16:creationId xmlns:a16="http://schemas.microsoft.com/office/drawing/2014/main" id="{D52FAAC9-AEF4-A055-7979-C0EDF3E7D571}"/>
                </a:ext>
              </a:extLst>
            </p:cNvPr>
            <p:cNvGrpSpPr/>
            <p:nvPr userDrawn="1"/>
          </p:nvGrpSpPr>
          <p:grpSpPr>
            <a:xfrm>
              <a:off x="3333485" y="6171777"/>
              <a:ext cx="5525029" cy="524720"/>
              <a:chOff x="3085424" y="6148040"/>
              <a:chExt cx="5525029" cy="524720"/>
            </a:xfrm>
          </p:grpSpPr>
          <p:pic>
            <p:nvPicPr>
              <p:cNvPr id="5" name="Kuva 30">
                <a:extLst>
                  <a:ext uri="{FF2B5EF4-FFF2-40B4-BE49-F238E27FC236}">
                    <a16:creationId xmlns:a16="http://schemas.microsoft.com/office/drawing/2014/main" id="{3CDCEF2B-4797-70F1-AE6A-A287B1B3F0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560191" y="6236888"/>
                <a:ext cx="1050262" cy="315668"/>
              </a:xfrm>
              <a:prstGeom prst="rect">
                <a:avLst/>
              </a:prstGeom>
            </p:spPr>
          </p:pic>
          <p:pic>
            <p:nvPicPr>
              <p:cNvPr id="7" name="Kuva 31">
                <a:extLst>
                  <a:ext uri="{FF2B5EF4-FFF2-40B4-BE49-F238E27FC236}">
                    <a16:creationId xmlns:a16="http://schemas.microsoft.com/office/drawing/2014/main" id="{A6794AFF-A91B-6EB0-5792-13E54089944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43809" y="6148040"/>
                <a:ext cx="1615318" cy="524720"/>
              </a:xfrm>
              <a:prstGeom prst="rect">
                <a:avLst/>
              </a:prstGeom>
            </p:spPr>
          </p:pic>
          <p:pic>
            <p:nvPicPr>
              <p:cNvPr id="8" name="Picture 10" descr="A picture containing drawing, clock&#10;&#10;Description automatically generated">
                <a:extLst>
                  <a:ext uri="{FF2B5EF4-FFF2-40B4-BE49-F238E27FC236}">
                    <a16:creationId xmlns:a16="http://schemas.microsoft.com/office/drawing/2014/main" id="{F47D6535-AF06-BC5A-17BF-5D760E24F12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3085424" y="6274296"/>
                <a:ext cx="1009501" cy="272225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0A4EC18-8D65-DB25-D246-FD701A3371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647" y="6279350"/>
              <a:ext cx="1093159" cy="290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2392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VÄLIOTSIKKODIA_v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>
            <a:extLst>
              <a:ext uri="{FF2B5EF4-FFF2-40B4-BE49-F238E27FC236}">
                <a16:creationId xmlns:a16="http://schemas.microsoft.com/office/drawing/2014/main" id="{E0BC899A-6302-4ACD-A42C-853A72D31712}"/>
              </a:ext>
            </a:extLst>
          </p:cNvPr>
          <p:cNvSpPr/>
          <p:nvPr userDrawn="1"/>
        </p:nvSpPr>
        <p:spPr>
          <a:xfrm>
            <a:off x="0" y="0"/>
            <a:ext cx="12191999" cy="5984875"/>
          </a:xfrm>
          <a:prstGeom prst="rect">
            <a:avLst/>
          </a:prstGeom>
          <a:solidFill>
            <a:srgbClr val="AFE7F9">
              <a:alpha val="7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Kuvan paikkamerkki 18">
            <a:extLst>
              <a:ext uri="{FF2B5EF4-FFF2-40B4-BE49-F238E27FC236}">
                <a16:creationId xmlns:a16="http://schemas.microsoft.com/office/drawing/2014/main" id="{787AA62D-6986-45EF-9F69-7B350F6E00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990380" cy="5984875"/>
          </a:xfrm>
          <a:custGeom>
            <a:avLst/>
            <a:gdLst>
              <a:gd name="connsiteX0" fmla="*/ 0 w 3429002"/>
              <a:gd name="connsiteY0" fmla="*/ 0 h 6862722"/>
              <a:gd name="connsiteX1" fmla="*/ 3428933 w 3429002"/>
              <a:gd name="connsiteY1" fmla="*/ 0 h 6862722"/>
              <a:gd name="connsiteX2" fmla="*/ 3429002 w 3429002"/>
              <a:gd name="connsiteY2" fmla="*/ 2736 h 6862722"/>
              <a:gd name="connsiteX3" fmla="*/ 509822 w 3429002"/>
              <a:gd name="connsiteY3" fmla="*/ 3395852 h 6862722"/>
              <a:gd name="connsiteX4" fmla="*/ 177640 w 3429002"/>
              <a:gd name="connsiteY4" fmla="*/ 3428999 h 6862722"/>
              <a:gd name="connsiteX5" fmla="*/ 3428933 w 3429002"/>
              <a:gd name="connsiteY5" fmla="*/ 3428999 h 6862722"/>
              <a:gd name="connsiteX6" fmla="*/ 3429002 w 3429002"/>
              <a:gd name="connsiteY6" fmla="*/ 3431735 h 6862722"/>
              <a:gd name="connsiteX7" fmla="*/ 174523 w 3429002"/>
              <a:gd name="connsiteY7" fmla="*/ 6858309 h 6862722"/>
              <a:gd name="connsiteX8" fmla="*/ 0 w 3429002"/>
              <a:gd name="connsiteY8" fmla="*/ 6862722 h 6862722"/>
              <a:gd name="connsiteX9" fmla="*/ 0 w 3429002"/>
              <a:gd name="connsiteY9" fmla="*/ 3433723 h 6862722"/>
              <a:gd name="connsiteX10" fmla="*/ 0 w 3429002"/>
              <a:gd name="connsiteY10" fmla="*/ 3428999 h 686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29002" h="6862722">
                <a:moveTo>
                  <a:pt x="0" y="0"/>
                </a:moveTo>
                <a:lnTo>
                  <a:pt x="3428933" y="0"/>
                </a:lnTo>
                <a:lnTo>
                  <a:pt x="3429002" y="2736"/>
                </a:lnTo>
                <a:cubicBezTo>
                  <a:pt x="3429002" y="1723699"/>
                  <a:pt x="2161953" y="3148728"/>
                  <a:pt x="509822" y="3395852"/>
                </a:cubicBezTo>
                <a:lnTo>
                  <a:pt x="177640" y="3428999"/>
                </a:lnTo>
                <a:lnTo>
                  <a:pt x="3428933" y="3428999"/>
                </a:lnTo>
                <a:lnTo>
                  <a:pt x="3429002" y="3431735"/>
                </a:lnTo>
                <a:cubicBezTo>
                  <a:pt x="3429002" y="5267429"/>
                  <a:pt x="1987381" y="6766415"/>
                  <a:pt x="174523" y="6858309"/>
                </a:cubicBezTo>
                <a:lnTo>
                  <a:pt x="0" y="6862722"/>
                </a:lnTo>
                <a:lnTo>
                  <a:pt x="0" y="3433723"/>
                </a:lnTo>
                <a:lnTo>
                  <a:pt x="0" y="3428999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CFD4651-1CDC-4ACD-8BB9-2DA24B37DE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1177" y="2247900"/>
            <a:ext cx="6925787" cy="1913273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3600" spc="0">
                <a:solidFill>
                  <a:srgbClr val="002F6C"/>
                </a:solidFill>
              </a:defRPr>
            </a:lvl1pPr>
          </a:lstStyle>
          <a:p>
            <a:r>
              <a:rPr lang="fi-FI" dirty="0"/>
              <a:t>Kiertotalous-Suomen väliotsikkodia</a:t>
            </a:r>
          </a:p>
        </p:txBody>
      </p:sp>
      <p:pic>
        <p:nvPicPr>
          <p:cNvPr id="11" name="Kuva 10" descr="KiSu-logo (Kiertotalous-Suomi)">
            <a:extLst>
              <a:ext uri="{FF2B5EF4-FFF2-40B4-BE49-F238E27FC236}">
                <a16:creationId xmlns:a16="http://schemas.microsoft.com/office/drawing/2014/main" id="{D4275EBE-AE78-4DD7-82B2-562EF10954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805" y="327783"/>
            <a:ext cx="1771135" cy="7229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17075F1-9CFD-0BDA-454E-FE69566E0E7C}"/>
              </a:ext>
            </a:extLst>
          </p:cNvPr>
          <p:cNvGrpSpPr/>
          <p:nvPr userDrawn="1"/>
        </p:nvGrpSpPr>
        <p:grpSpPr>
          <a:xfrm>
            <a:off x="3333485" y="6171777"/>
            <a:ext cx="5525029" cy="524720"/>
            <a:chOff x="3333485" y="6171777"/>
            <a:chExt cx="5525029" cy="524720"/>
          </a:xfrm>
        </p:grpSpPr>
        <p:grpSp>
          <p:nvGrpSpPr>
            <p:cNvPr id="3" name="Ryhmä 40" descr="Logot: Motiva, SYKE, Työ- ja elinkeinoministeriö sekä Ympäristöministeriö">
              <a:extLst>
                <a:ext uri="{FF2B5EF4-FFF2-40B4-BE49-F238E27FC236}">
                  <a16:creationId xmlns:a16="http://schemas.microsoft.com/office/drawing/2014/main" id="{79103A44-8C7F-57B0-EB48-8012F458271D}"/>
                </a:ext>
              </a:extLst>
            </p:cNvPr>
            <p:cNvGrpSpPr/>
            <p:nvPr userDrawn="1"/>
          </p:nvGrpSpPr>
          <p:grpSpPr>
            <a:xfrm>
              <a:off x="3333485" y="6171777"/>
              <a:ext cx="5525029" cy="524720"/>
              <a:chOff x="3085424" y="6148040"/>
              <a:chExt cx="5525029" cy="524720"/>
            </a:xfrm>
          </p:grpSpPr>
          <p:pic>
            <p:nvPicPr>
              <p:cNvPr id="5" name="Kuva 30">
                <a:extLst>
                  <a:ext uri="{FF2B5EF4-FFF2-40B4-BE49-F238E27FC236}">
                    <a16:creationId xmlns:a16="http://schemas.microsoft.com/office/drawing/2014/main" id="{716E0969-AEEA-665C-7F2D-4A47BF45C4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560191" y="6236888"/>
                <a:ext cx="1050262" cy="315668"/>
              </a:xfrm>
              <a:prstGeom prst="rect">
                <a:avLst/>
              </a:prstGeom>
            </p:spPr>
          </p:pic>
          <p:pic>
            <p:nvPicPr>
              <p:cNvPr id="7" name="Kuva 31">
                <a:extLst>
                  <a:ext uri="{FF2B5EF4-FFF2-40B4-BE49-F238E27FC236}">
                    <a16:creationId xmlns:a16="http://schemas.microsoft.com/office/drawing/2014/main" id="{602E4411-03B1-8207-39FF-C16CF23F291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43809" y="6148040"/>
                <a:ext cx="1615318" cy="524720"/>
              </a:xfrm>
              <a:prstGeom prst="rect">
                <a:avLst/>
              </a:prstGeom>
            </p:spPr>
          </p:pic>
          <p:pic>
            <p:nvPicPr>
              <p:cNvPr id="8" name="Picture 10" descr="A picture containing drawing, clock&#10;&#10;Description automatically generated">
                <a:extLst>
                  <a:ext uri="{FF2B5EF4-FFF2-40B4-BE49-F238E27FC236}">
                    <a16:creationId xmlns:a16="http://schemas.microsoft.com/office/drawing/2014/main" id="{B2075681-DC1B-0FD2-C46D-8ECC360F008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3085424" y="6274296"/>
                <a:ext cx="1009501" cy="272225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E9401A8-E3A7-6DD2-4D52-54D86BADA3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647" y="6279350"/>
              <a:ext cx="1093159" cy="290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5631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1_li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orakulmio 25">
            <a:extLst>
              <a:ext uri="{FF2B5EF4-FFF2-40B4-BE49-F238E27FC236}">
                <a16:creationId xmlns:a16="http://schemas.microsoft.com/office/drawing/2014/main" id="{F7C8442F-FEF0-42CA-B8A6-D8BCEE1D1A50}"/>
              </a:ext>
            </a:extLst>
          </p:cNvPr>
          <p:cNvSpPr/>
          <p:nvPr userDrawn="1"/>
        </p:nvSpPr>
        <p:spPr>
          <a:xfrm>
            <a:off x="0" y="-9724"/>
            <a:ext cx="12192000" cy="6014526"/>
          </a:xfrm>
          <a:prstGeom prst="rect">
            <a:avLst/>
          </a:prstGeom>
          <a:solidFill>
            <a:srgbClr val="B5AFE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Kuvan paikkamerkki 24">
            <a:extLst>
              <a:ext uri="{FF2B5EF4-FFF2-40B4-BE49-F238E27FC236}">
                <a16:creationId xmlns:a16="http://schemas.microsoft.com/office/drawing/2014/main" id="{194F1C08-51A4-4A25-974F-15DC098748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9724"/>
            <a:ext cx="3007263" cy="6014526"/>
          </a:xfrm>
          <a:custGeom>
            <a:avLst/>
            <a:gdLst>
              <a:gd name="connsiteX0" fmla="*/ 0 w 3429002"/>
              <a:gd name="connsiteY0" fmla="*/ 3433716 h 6858003"/>
              <a:gd name="connsiteX1" fmla="*/ 3429002 w 3429002"/>
              <a:gd name="connsiteY1" fmla="*/ 3433716 h 6858003"/>
              <a:gd name="connsiteX2" fmla="*/ 3429002 w 3429002"/>
              <a:gd name="connsiteY2" fmla="*/ 6857934 h 6858003"/>
              <a:gd name="connsiteX3" fmla="*/ 3426270 w 3429002"/>
              <a:gd name="connsiteY3" fmla="*/ 6858003 h 6858003"/>
              <a:gd name="connsiteX4" fmla="*/ 4407 w 3429002"/>
              <a:gd name="connsiteY4" fmla="*/ 3607999 h 6858003"/>
              <a:gd name="connsiteX5" fmla="*/ 0 w 3429002"/>
              <a:gd name="connsiteY5" fmla="*/ 0 h 6858003"/>
              <a:gd name="connsiteX6" fmla="*/ 3424217 w 3429002"/>
              <a:gd name="connsiteY6" fmla="*/ 0 h 6858003"/>
              <a:gd name="connsiteX7" fmla="*/ 3424287 w 3429002"/>
              <a:gd name="connsiteY7" fmla="*/ 2731 h 6858003"/>
              <a:gd name="connsiteX8" fmla="*/ 174283 w 3429002"/>
              <a:gd name="connsiteY8" fmla="*/ 3424595 h 6858003"/>
              <a:gd name="connsiteX9" fmla="*/ 0 w 3429002"/>
              <a:gd name="connsiteY9" fmla="*/ 3429001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9002" h="6858003">
                <a:moveTo>
                  <a:pt x="0" y="3433716"/>
                </a:moveTo>
                <a:lnTo>
                  <a:pt x="3429002" y="3433716"/>
                </a:lnTo>
                <a:lnTo>
                  <a:pt x="3429002" y="6857934"/>
                </a:lnTo>
                <a:lnTo>
                  <a:pt x="3426270" y="6858003"/>
                </a:lnTo>
                <a:cubicBezTo>
                  <a:pt x="1593100" y="6858003"/>
                  <a:pt x="96175" y="5418364"/>
                  <a:pt x="4407" y="3607999"/>
                </a:cubicBezTo>
                <a:close/>
                <a:moveTo>
                  <a:pt x="0" y="0"/>
                </a:moveTo>
                <a:lnTo>
                  <a:pt x="3424217" y="0"/>
                </a:lnTo>
                <a:lnTo>
                  <a:pt x="3424287" y="2731"/>
                </a:lnTo>
                <a:cubicBezTo>
                  <a:pt x="3424287" y="1835902"/>
                  <a:pt x="1984648" y="3332827"/>
                  <a:pt x="174283" y="3424595"/>
                </a:cubicBezTo>
                <a:lnTo>
                  <a:pt x="0" y="3429001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5E456E7-5841-4486-AD1E-B1B97787B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5699" y="1378550"/>
            <a:ext cx="7658099" cy="96460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2400">
                <a:solidFill>
                  <a:srgbClr val="002F6C"/>
                </a:solidFill>
              </a:defRPr>
            </a:lvl1pPr>
          </a:lstStyle>
          <a:p>
            <a:r>
              <a:rPr lang="fi-FI" dirty="0"/>
              <a:t>Tähän kirjoitetaan otsikko</a:t>
            </a:r>
          </a:p>
        </p:txBody>
      </p:sp>
      <p:pic>
        <p:nvPicPr>
          <p:cNvPr id="9" name="Kuva 8" descr="KiSu-logo (Kiertotalous-Suomi)">
            <a:extLst>
              <a:ext uri="{FF2B5EF4-FFF2-40B4-BE49-F238E27FC236}">
                <a16:creationId xmlns:a16="http://schemas.microsoft.com/office/drawing/2014/main" id="{9C9BE45E-13D8-4338-A518-B3BF326A0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805" y="327783"/>
            <a:ext cx="1771135" cy="722983"/>
          </a:xfrm>
          <a:prstGeom prst="rect">
            <a:avLst/>
          </a:prstGeom>
        </p:spPr>
      </p:pic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DF6B0205-1274-4FF7-AE76-E9E31234F9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5700" y="2522688"/>
            <a:ext cx="7658099" cy="3482114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A9F48D5-F929-E995-DB2A-3313CD866DE0}"/>
              </a:ext>
            </a:extLst>
          </p:cNvPr>
          <p:cNvGrpSpPr/>
          <p:nvPr userDrawn="1"/>
        </p:nvGrpSpPr>
        <p:grpSpPr>
          <a:xfrm>
            <a:off x="3333485" y="6171777"/>
            <a:ext cx="5525029" cy="524720"/>
            <a:chOff x="3333485" y="6171777"/>
            <a:chExt cx="5525029" cy="524720"/>
          </a:xfrm>
        </p:grpSpPr>
        <p:grpSp>
          <p:nvGrpSpPr>
            <p:cNvPr id="4" name="Ryhmä 40" descr="Logot: Motiva, SYKE, Työ- ja elinkeinoministeriö sekä Ympäristöministeriö">
              <a:extLst>
                <a:ext uri="{FF2B5EF4-FFF2-40B4-BE49-F238E27FC236}">
                  <a16:creationId xmlns:a16="http://schemas.microsoft.com/office/drawing/2014/main" id="{3237C1C7-D491-5DAE-23FF-CC3DE3113762}"/>
                </a:ext>
              </a:extLst>
            </p:cNvPr>
            <p:cNvGrpSpPr/>
            <p:nvPr userDrawn="1"/>
          </p:nvGrpSpPr>
          <p:grpSpPr>
            <a:xfrm>
              <a:off x="3333485" y="6171777"/>
              <a:ext cx="5525029" cy="524720"/>
              <a:chOff x="3085424" y="6148040"/>
              <a:chExt cx="5525029" cy="524720"/>
            </a:xfrm>
          </p:grpSpPr>
          <p:pic>
            <p:nvPicPr>
              <p:cNvPr id="6" name="Kuva 30">
                <a:extLst>
                  <a:ext uri="{FF2B5EF4-FFF2-40B4-BE49-F238E27FC236}">
                    <a16:creationId xmlns:a16="http://schemas.microsoft.com/office/drawing/2014/main" id="{BBD8EB40-DE8D-1F66-1C84-8910F73F366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560191" y="6236888"/>
                <a:ext cx="1050262" cy="315668"/>
              </a:xfrm>
              <a:prstGeom prst="rect">
                <a:avLst/>
              </a:prstGeom>
            </p:spPr>
          </p:pic>
          <p:pic>
            <p:nvPicPr>
              <p:cNvPr id="7" name="Kuva 31">
                <a:extLst>
                  <a:ext uri="{FF2B5EF4-FFF2-40B4-BE49-F238E27FC236}">
                    <a16:creationId xmlns:a16="http://schemas.microsoft.com/office/drawing/2014/main" id="{C24BA13A-B291-7192-6BA5-A206D656081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43809" y="6148040"/>
                <a:ext cx="1615318" cy="524720"/>
              </a:xfrm>
              <a:prstGeom prst="rect">
                <a:avLst/>
              </a:prstGeom>
            </p:spPr>
          </p:pic>
          <p:pic>
            <p:nvPicPr>
              <p:cNvPr id="8" name="Picture 10" descr="A picture containing drawing, clock&#10;&#10;Description automatically generated">
                <a:extLst>
                  <a:ext uri="{FF2B5EF4-FFF2-40B4-BE49-F238E27FC236}">
                    <a16:creationId xmlns:a16="http://schemas.microsoft.com/office/drawing/2014/main" id="{AA0D7409-E377-418F-33F7-49BB6ECD347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3085424" y="6274296"/>
                <a:ext cx="1009501" cy="272225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279E19-494F-36D9-E469-98A926E178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647" y="6279350"/>
              <a:ext cx="1093159" cy="290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5160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1_vaale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orakulmio 25">
            <a:extLst>
              <a:ext uri="{FF2B5EF4-FFF2-40B4-BE49-F238E27FC236}">
                <a16:creationId xmlns:a16="http://schemas.microsoft.com/office/drawing/2014/main" id="{F7C8442F-FEF0-42CA-B8A6-D8BCEE1D1A50}"/>
              </a:ext>
            </a:extLst>
          </p:cNvPr>
          <p:cNvSpPr/>
          <p:nvPr userDrawn="1"/>
        </p:nvSpPr>
        <p:spPr>
          <a:xfrm>
            <a:off x="0" y="-9724"/>
            <a:ext cx="12192000" cy="6014526"/>
          </a:xfrm>
          <a:prstGeom prst="rect">
            <a:avLst/>
          </a:prstGeom>
          <a:solidFill>
            <a:srgbClr val="AFE7F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Kuvan paikkamerkki 24">
            <a:extLst>
              <a:ext uri="{FF2B5EF4-FFF2-40B4-BE49-F238E27FC236}">
                <a16:creationId xmlns:a16="http://schemas.microsoft.com/office/drawing/2014/main" id="{194F1C08-51A4-4A25-974F-15DC098748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9724"/>
            <a:ext cx="3007263" cy="6014526"/>
          </a:xfrm>
          <a:custGeom>
            <a:avLst/>
            <a:gdLst>
              <a:gd name="connsiteX0" fmla="*/ 0 w 3429002"/>
              <a:gd name="connsiteY0" fmla="*/ 3433716 h 6858003"/>
              <a:gd name="connsiteX1" fmla="*/ 3429002 w 3429002"/>
              <a:gd name="connsiteY1" fmla="*/ 3433716 h 6858003"/>
              <a:gd name="connsiteX2" fmla="*/ 3429002 w 3429002"/>
              <a:gd name="connsiteY2" fmla="*/ 6857934 h 6858003"/>
              <a:gd name="connsiteX3" fmla="*/ 3426270 w 3429002"/>
              <a:gd name="connsiteY3" fmla="*/ 6858003 h 6858003"/>
              <a:gd name="connsiteX4" fmla="*/ 4407 w 3429002"/>
              <a:gd name="connsiteY4" fmla="*/ 3607999 h 6858003"/>
              <a:gd name="connsiteX5" fmla="*/ 0 w 3429002"/>
              <a:gd name="connsiteY5" fmla="*/ 0 h 6858003"/>
              <a:gd name="connsiteX6" fmla="*/ 3424217 w 3429002"/>
              <a:gd name="connsiteY6" fmla="*/ 0 h 6858003"/>
              <a:gd name="connsiteX7" fmla="*/ 3424287 w 3429002"/>
              <a:gd name="connsiteY7" fmla="*/ 2731 h 6858003"/>
              <a:gd name="connsiteX8" fmla="*/ 174283 w 3429002"/>
              <a:gd name="connsiteY8" fmla="*/ 3424595 h 6858003"/>
              <a:gd name="connsiteX9" fmla="*/ 0 w 3429002"/>
              <a:gd name="connsiteY9" fmla="*/ 3429001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9002" h="6858003">
                <a:moveTo>
                  <a:pt x="0" y="3433716"/>
                </a:moveTo>
                <a:lnTo>
                  <a:pt x="3429002" y="3433716"/>
                </a:lnTo>
                <a:lnTo>
                  <a:pt x="3429002" y="6857934"/>
                </a:lnTo>
                <a:lnTo>
                  <a:pt x="3426270" y="6858003"/>
                </a:lnTo>
                <a:cubicBezTo>
                  <a:pt x="1593100" y="6858003"/>
                  <a:pt x="96175" y="5418364"/>
                  <a:pt x="4407" y="3607999"/>
                </a:cubicBezTo>
                <a:close/>
                <a:moveTo>
                  <a:pt x="0" y="0"/>
                </a:moveTo>
                <a:lnTo>
                  <a:pt x="3424217" y="0"/>
                </a:lnTo>
                <a:lnTo>
                  <a:pt x="3424287" y="2731"/>
                </a:lnTo>
                <a:cubicBezTo>
                  <a:pt x="3424287" y="1835902"/>
                  <a:pt x="1984648" y="3332827"/>
                  <a:pt x="174283" y="3424595"/>
                </a:cubicBezTo>
                <a:lnTo>
                  <a:pt x="0" y="3429001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5E456E7-5841-4486-AD1E-B1B97787B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5699" y="1378550"/>
            <a:ext cx="7658099" cy="96460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Tähän kirjoitetaan otsikko</a:t>
            </a:r>
          </a:p>
        </p:txBody>
      </p:sp>
      <p:pic>
        <p:nvPicPr>
          <p:cNvPr id="9" name="Kuva 8" descr="KiSu-logo (Kiertotalous-Suomi)">
            <a:extLst>
              <a:ext uri="{FF2B5EF4-FFF2-40B4-BE49-F238E27FC236}">
                <a16:creationId xmlns:a16="http://schemas.microsoft.com/office/drawing/2014/main" id="{9C9BE45E-13D8-4338-A518-B3BF326A0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805" y="327783"/>
            <a:ext cx="1771135" cy="722983"/>
          </a:xfrm>
          <a:prstGeom prst="rect">
            <a:avLst/>
          </a:prstGeom>
        </p:spPr>
      </p:pic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DF6B0205-1274-4FF7-AE76-E9E31234F9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5700" y="2522688"/>
            <a:ext cx="7658099" cy="3482114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A87C35-F1BC-E4F0-9308-851720DFBB3E}"/>
              </a:ext>
            </a:extLst>
          </p:cNvPr>
          <p:cNvGrpSpPr/>
          <p:nvPr userDrawn="1"/>
        </p:nvGrpSpPr>
        <p:grpSpPr>
          <a:xfrm>
            <a:off x="3333485" y="6171777"/>
            <a:ext cx="5525029" cy="524720"/>
            <a:chOff x="3333485" y="6171777"/>
            <a:chExt cx="5525029" cy="524720"/>
          </a:xfrm>
        </p:grpSpPr>
        <p:grpSp>
          <p:nvGrpSpPr>
            <p:cNvPr id="4" name="Ryhmä 40" descr="Logot: Motiva, SYKE, Työ- ja elinkeinoministeriö sekä Ympäristöministeriö">
              <a:extLst>
                <a:ext uri="{FF2B5EF4-FFF2-40B4-BE49-F238E27FC236}">
                  <a16:creationId xmlns:a16="http://schemas.microsoft.com/office/drawing/2014/main" id="{47872029-4E45-334F-1D56-FBF1CD281441}"/>
                </a:ext>
              </a:extLst>
            </p:cNvPr>
            <p:cNvGrpSpPr/>
            <p:nvPr userDrawn="1"/>
          </p:nvGrpSpPr>
          <p:grpSpPr>
            <a:xfrm>
              <a:off x="3333485" y="6171777"/>
              <a:ext cx="5525029" cy="524720"/>
              <a:chOff x="3085424" y="6148040"/>
              <a:chExt cx="5525029" cy="524720"/>
            </a:xfrm>
          </p:grpSpPr>
          <p:pic>
            <p:nvPicPr>
              <p:cNvPr id="6" name="Kuva 30">
                <a:extLst>
                  <a:ext uri="{FF2B5EF4-FFF2-40B4-BE49-F238E27FC236}">
                    <a16:creationId xmlns:a16="http://schemas.microsoft.com/office/drawing/2014/main" id="{93F1344E-15A3-80AD-7026-E2552A9CD57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560191" y="6236888"/>
                <a:ext cx="1050262" cy="315668"/>
              </a:xfrm>
              <a:prstGeom prst="rect">
                <a:avLst/>
              </a:prstGeom>
            </p:spPr>
          </p:pic>
          <p:pic>
            <p:nvPicPr>
              <p:cNvPr id="7" name="Kuva 31">
                <a:extLst>
                  <a:ext uri="{FF2B5EF4-FFF2-40B4-BE49-F238E27FC236}">
                    <a16:creationId xmlns:a16="http://schemas.microsoft.com/office/drawing/2014/main" id="{41715D79-114C-DD05-A017-99E52170EC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43809" y="6148040"/>
                <a:ext cx="1615318" cy="524720"/>
              </a:xfrm>
              <a:prstGeom prst="rect">
                <a:avLst/>
              </a:prstGeom>
            </p:spPr>
          </p:pic>
          <p:pic>
            <p:nvPicPr>
              <p:cNvPr id="8" name="Picture 10" descr="A picture containing drawing, clock&#10;&#10;Description automatically generated">
                <a:extLst>
                  <a:ext uri="{FF2B5EF4-FFF2-40B4-BE49-F238E27FC236}">
                    <a16:creationId xmlns:a16="http://schemas.microsoft.com/office/drawing/2014/main" id="{10F888C4-6876-7F9D-4D80-FBF944A9FB8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3085424" y="6274296"/>
                <a:ext cx="1009501" cy="272225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881294B-F752-DC8D-A49E-5E8394C93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647" y="6279350"/>
              <a:ext cx="1093159" cy="290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2698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1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orakulmio 25">
            <a:extLst>
              <a:ext uri="{FF2B5EF4-FFF2-40B4-BE49-F238E27FC236}">
                <a16:creationId xmlns:a16="http://schemas.microsoft.com/office/drawing/2014/main" id="{F7C8442F-FEF0-42CA-B8A6-D8BCEE1D1A50}"/>
              </a:ext>
            </a:extLst>
          </p:cNvPr>
          <p:cNvSpPr/>
          <p:nvPr userDrawn="1"/>
        </p:nvSpPr>
        <p:spPr>
          <a:xfrm>
            <a:off x="0" y="-9724"/>
            <a:ext cx="12192000" cy="601452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Kuvan paikkamerkki 24">
            <a:extLst>
              <a:ext uri="{FF2B5EF4-FFF2-40B4-BE49-F238E27FC236}">
                <a16:creationId xmlns:a16="http://schemas.microsoft.com/office/drawing/2014/main" id="{194F1C08-51A4-4A25-974F-15DC098748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9724"/>
            <a:ext cx="3007263" cy="6014526"/>
          </a:xfrm>
          <a:custGeom>
            <a:avLst/>
            <a:gdLst>
              <a:gd name="connsiteX0" fmla="*/ 0 w 3429002"/>
              <a:gd name="connsiteY0" fmla="*/ 3433716 h 6858003"/>
              <a:gd name="connsiteX1" fmla="*/ 3429002 w 3429002"/>
              <a:gd name="connsiteY1" fmla="*/ 3433716 h 6858003"/>
              <a:gd name="connsiteX2" fmla="*/ 3429002 w 3429002"/>
              <a:gd name="connsiteY2" fmla="*/ 6857934 h 6858003"/>
              <a:gd name="connsiteX3" fmla="*/ 3426270 w 3429002"/>
              <a:gd name="connsiteY3" fmla="*/ 6858003 h 6858003"/>
              <a:gd name="connsiteX4" fmla="*/ 4407 w 3429002"/>
              <a:gd name="connsiteY4" fmla="*/ 3607999 h 6858003"/>
              <a:gd name="connsiteX5" fmla="*/ 0 w 3429002"/>
              <a:gd name="connsiteY5" fmla="*/ 0 h 6858003"/>
              <a:gd name="connsiteX6" fmla="*/ 3424217 w 3429002"/>
              <a:gd name="connsiteY6" fmla="*/ 0 h 6858003"/>
              <a:gd name="connsiteX7" fmla="*/ 3424287 w 3429002"/>
              <a:gd name="connsiteY7" fmla="*/ 2731 h 6858003"/>
              <a:gd name="connsiteX8" fmla="*/ 174283 w 3429002"/>
              <a:gd name="connsiteY8" fmla="*/ 3424595 h 6858003"/>
              <a:gd name="connsiteX9" fmla="*/ 0 w 3429002"/>
              <a:gd name="connsiteY9" fmla="*/ 3429001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9002" h="6858003">
                <a:moveTo>
                  <a:pt x="0" y="3433716"/>
                </a:moveTo>
                <a:lnTo>
                  <a:pt x="3429002" y="3433716"/>
                </a:lnTo>
                <a:lnTo>
                  <a:pt x="3429002" y="6857934"/>
                </a:lnTo>
                <a:lnTo>
                  <a:pt x="3426270" y="6858003"/>
                </a:lnTo>
                <a:cubicBezTo>
                  <a:pt x="1593100" y="6858003"/>
                  <a:pt x="96175" y="5418364"/>
                  <a:pt x="4407" y="3607999"/>
                </a:cubicBezTo>
                <a:close/>
                <a:moveTo>
                  <a:pt x="0" y="0"/>
                </a:moveTo>
                <a:lnTo>
                  <a:pt x="3424217" y="0"/>
                </a:lnTo>
                <a:lnTo>
                  <a:pt x="3424287" y="2731"/>
                </a:lnTo>
                <a:cubicBezTo>
                  <a:pt x="3424287" y="1835902"/>
                  <a:pt x="1984648" y="3332827"/>
                  <a:pt x="174283" y="3424595"/>
                </a:cubicBezTo>
                <a:lnTo>
                  <a:pt x="0" y="3429001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5E456E7-5841-4486-AD1E-B1B97787B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5699" y="1378550"/>
            <a:ext cx="7658099" cy="96460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Tähän kirjoitetaan otsikko</a:t>
            </a:r>
          </a:p>
        </p:txBody>
      </p:sp>
      <p:pic>
        <p:nvPicPr>
          <p:cNvPr id="9" name="Kuva 8" descr="KiSu-logo (Kiertotalous-Suomi)">
            <a:extLst>
              <a:ext uri="{FF2B5EF4-FFF2-40B4-BE49-F238E27FC236}">
                <a16:creationId xmlns:a16="http://schemas.microsoft.com/office/drawing/2014/main" id="{9C9BE45E-13D8-4338-A518-B3BF326A0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805" y="327783"/>
            <a:ext cx="1771135" cy="722983"/>
          </a:xfrm>
          <a:prstGeom prst="rect">
            <a:avLst/>
          </a:prstGeom>
        </p:spPr>
      </p:pic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DF6B0205-1274-4FF7-AE76-E9E31234F9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5700" y="2522688"/>
            <a:ext cx="7658099" cy="3482114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249FA21-1767-2FA7-1158-3E02D4E65C6D}"/>
              </a:ext>
            </a:extLst>
          </p:cNvPr>
          <p:cNvGrpSpPr/>
          <p:nvPr userDrawn="1"/>
        </p:nvGrpSpPr>
        <p:grpSpPr>
          <a:xfrm>
            <a:off x="3333485" y="6171777"/>
            <a:ext cx="5525029" cy="524720"/>
            <a:chOff x="3333485" y="6171777"/>
            <a:chExt cx="5525029" cy="524720"/>
          </a:xfrm>
        </p:grpSpPr>
        <p:grpSp>
          <p:nvGrpSpPr>
            <p:cNvPr id="4" name="Ryhmä 40" descr="Logot: Motiva, SYKE, Työ- ja elinkeinoministeriö sekä Ympäristöministeriö">
              <a:extLst>
                <a:ext uri="{FF2B5EF4-FFF2-40B4-BE49-F238E27FC236}">
                  <a16:creationId xmlns:a16="http://schemas.microsoft.com/office/drawing/2014/main" id="{ECAE7F91-8DA5-2F0C-E795-939BBC0EC3B2}"/>
                </a:ext>
              </a:extLst>
            </p:cNvPr>
            <p:cNvGrpSpPr/>
            <p:nvPr userDrawn="1"/>
          </p:nvGrpSpPr>
          <p:grpSpPr>
            <a:xfrm>
              <a:off x="3333485" y="6171777"/>
              <a:ext cx="5525029" cy="524720"/>
              <a:chOff x="3085424" y="6148040"/>
              <a:chExt cx="5525029" cy="524720"/>
            </a:xfrm>
          </p:grpSpPr>
          <p:pic>
            <p:nvPicPr>
              <p:cNvPr id="6" name="Kuva 30">
                <a:extLst>
                  <a:ext uri="{FF2B5EF4-FFF2-40B4-BE49-F238E27FC236}">
                    <a16:creationId xmlns:a16="http://schemas.microsoft.com/office/drawing/2014/main" id="{4021D5FE-7E3A-1EFD-3FD9-1C3AD838A05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560191" y="6236888"/>
                <a:ext cx="1050262" cy="315668"/>
              </a:xfrm>
              <a:prstGeom prst="rect">
                <a:avLst/>
              </a:prstGeom>
            </p:spPr>
          </p:pic>
          <p:pic>
            <p:nvPicPr>
              <p:cNvPr id="7" name="Kuva 31">
                <a:extLst>
                  <a:ext uri="{FF2B5EF4-FFF2-40B4-BE49-F238E27FC236}">
                    <a16:creationId xmlns:a16="http://schemas.microsoft.com/office/drawing/2014/main" id="{96162A0C-A0DF-6F64-A266-C750928F289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43809" y="6148040"/>
                <a:ext cx="1615318" cy="524720"/>
              </a:xfrm>
              <a:prstGeom prst="rect">
                <a:avLst/>
              </a:prstGeom>
            </p:spPr>
          </p:pic>
          <p:pic>
            <p:nvPicPr>
              <p:cNvPr id="8" name="Picture 10" descr="A picture containing drawing, clock&#10;&#10;Description automatically generated">
                <a:extLst>
                  <a:ext uri="{FF2B5EF4-FFF2-40B4-BE49-F238E27FC236}">
                    <a16:creationId xmlns:a16="http://schemas.microsoft.com/office/drawing/2014/main" id="{64885C83-2C78-13ED-45A6-9AE28FFFE8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3085424" y="6274296"/>
                <a:ext cx="1009501" cy="272225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FA7BD4-247D-C05E-4C1C-40909184F1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647" y="6279350"/>
              <a:ext cx="1093159" cy="290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587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46867" y="1797051"/>
            <a:ext cx="7298267" cy="1919816"/>
          </a:xfrm>
        </p:spPr>
        <p:txBody>
          <a:bodyPr anchor="b" anchorCtr="0"/>
          <a:lstStyle>
            <a:lvl1pPr>
              <a:lnSpc>
                <a:spcPct val="80000"/>
              </a:lnSpc>
              <a:defRPr sz="7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6867" y="3716867"/>
            <a:ext cx="7298267" cy="864261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9E4EB1-FA89-4A39-96C3-37483AE5CEE2}" type="datetime1">
              <a:rPr lang="fi-FI" smtClean="0"/>
              <a:t>29.5.2023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624418" y="645585"/>
            <a:ext cx="784037" cy="478367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10643984" y="645586"/>
            <a:ext cx="923600" cy="478365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924856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2_li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orakulmio 19">
            <a:extLst>
              <a:ext uri="{FF2B5EF4-FFF2-40B4-BE49-F238E27FC236}">
                <a16:creationId xmlns:a16="http://schemas.microsoft.com/office/drawing/2014/main" id="{7189F3BB-4ACE-4AD1-9744-4D2C95DD64AE}"/>
              </a:ext>
            </a:extLst>
          </p:cNvPr>
          <p:cNvSpPr/>
          <p:nvPr userDrawn="1"/>
        </p:nvSpPr>
        <p:spPr>
          <a:xfrm>
            <a:off x="0" y="0"/>
            <a:ext cx="12192000" cy="5984875"/>
          </a:xfrm>
          <a:prstGeom prst="rect">
            <a:avLst/>
          </a:prstGeom>
          <a:solidFill>
            <a:srgbClr val="B5AFE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KiSu-logo (Kiertotalous-Suomi)">
            <a:extLst>
              <a:ext uri="{FF2B5EF4-FFF2-40B4-BE49-F238E27FC236}">
                <a16:creationId xmlns:a16="http://schemas.microsoft.com/office/drawing/2014/main" id="{57869DB3-818A-47B7-94BC-DBFBDD81AB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805" y="327783"/>
            <a:ext cx="1771135" cy="722983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0078C4E2-5C02-4EFE-982A-764D56F785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316615"/>
            <a:ext cx="5842485" cy="1032885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2400">
                <a:solidFill>
                  <a:srgbClr val="002F6C"/>
                </a:solidFill>
              </a:defRPr>
            </a:lvl1pPr>
          </a:lstStyle>
          <a:p>
            <a:r>
              <a:rPr lang="fi-FI" dirty="0"/>
              <a:t>Tähän kirjoitetaan otsikko</a:t>
            </a:r>
          </a:p>
        </p:txBody>
      </p:sp>
      <p:sp>
        <p:nvSpPr>
          <p:cNvPr id="6" name="Tekstin paikkamerkki 10">
            <a:extLst>
              <a:ext uri="{FF2B5EF4-FFF2-40B4-BE49-F238E27FC236}">
                <a16:creationId xmlns:a16="http://schemas.microsoft.com/office/drawing/2014/main" id="{3EF84591-0DA2-497E-A031-9CE848653B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4540" y="2492376"/>
            <a:ext cx="5842485" cy="312032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73585447-8287-4D70-9AFA-7A78C9BFDE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7551" y="1319410"/>
            <a:ext cx="4289910" cy="4289910"/>
          </a:xfrm>
          <a:custGeom>
            <a:avLst/>
            <a:gdLst>
              <a:gd name="connsiteX0" fmla="*/ 2721932 w 5443864"/>
              <a:gd name="connsiteY0" fmla="*/ 0 h 5443864"/>
              <a:gd name="connsiteX1" fmla="*/ 5443864 w 5443864"/>
              <a:gd name="connsiteY1" fmla="*/ 2721932 h 5443864"/>
              <a:gd name="connsiteX2" fmla="*/ 2721932 w 5443864"/>
              <a:gd name="connsiteY2" fmla="*/ 5443864 h 5443864"/>
              <a:gd name="connsiteX3" fmla="*/ 0 w 5443864"/>
              <a:gd name="connsiteY3" fmla="*/ 2721932 h 5443864"/>
              <a:gd name="connsiteX4" fmla="*/ 2721932 w 5443864"/>
              <a:gd name="connsiteY4" fmla="*/ 0 h 544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3864" h="5443864">
                <a:moveTo>
                  <a:pt x="2721932" y="0"/>
                </a:moveTo>
                <a:cubicBezTo>
                  <a:pt x="4225214" y="0"/>
                  <a:pt x="5443864" y="1218650"/>
                  <a:pt x="5443864" y="2721932"/>
                </a:cubicBezTo>
                <a:cubicBezTo>
                  <a:pt x="5443864" y="4225214"/>
                  <a:pt x="4225214" y="5443864"/>
                  <a:pt x="2721932" y="5443864"/>
                </a:cubicBezTo>
                <a:cubicBezTo>
                  <a:pt x="1218650" y="5443864"/>
                  <a:pt x="0" y="4225214"/>
                  <a:pt x="0" y="2721932"/>
                </a:cubicBezTo>
                <a:cubicBezTo>
                  <a:pt x="0" y="1218650"/>
                  <a:pt x="1218650" y="0"/>
                  <a:pt x="2721932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endParaRPr lang="fi-FI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371F9C1-023D-57CC-A167-61D4133C93EE}"/>
              </a:ext>
            </a:extLst>
          </p:cNvPr>
          <p:cNvGrpSpPr/>
          <p:nvPr userDrawn="1"/>
        </p:nvGrpSpPr>
        <p:grpSpPr>
          <a:xfrm>
            <a:off x="3333485" y="6171777"/>
            <a:ext cx="5525029" cy="524720"/>
            <a:chOff x="3333485" y="6171777"/>
            <a:chExt cx="5525029" cy="524720"/>
          </a:xfrm>
        </p:grpSpPr>
        <p:grpSp>
          <p:nvGrpSpPr>
            <p:cNvPr id="3" name="Ryhmä 40" descr="Logot: Motiva, SYKE, Työ- ja elinkeinoministeriö sekä Ympäristöministeriö">
              <a:extLst>
                <a:ext uri="{FF2B5EF4-FFF2-40B4-BE49-F238E27FC236}">
                  <a16:creationId xmlns:a16="http://schemas.microsoft.com/office/drawing/2014/main" id="{83EFCE49-0A0D-2FDF-F335-48FB94462D72}"/>
                </a:ext>
              </a:extLst>
            </p:cNvPr>
            <p:cNvGrpSpPr/>
            <p:nvPr userDrawn="1"/>
          </p:nvGrpSpPr>
          <p:grpSpPr>
            <a:xfrm>
              <a:off x="3333485" y="6171777"/>
              <a:ext cx="5525029" cy="524720"/>
              <a:chOff x="3085424" y="6148040"/>
              <a:chExt cx="5525029" cy="524720"/>
            </a:xfrm>
          </p:grpSpPr>
          <p:pic>
            <p:nvPicPr>
              <p:cNvPr id="8" name="Kuva 30">
                <a:extLst>
                  <a:ext uri="{FF2B5EF4-FFF2-40B4-BE49-F238E27FC236}">
                    <a16:creationId xmlns:a16="http://schemas.microsoft.com/office/drawing/2014/main" id="{FF218BB9-DE37-B32F-5786-24E54788229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560191" y="6236888"/>
                <a:ext cx="1050262" cy="315668"/>
              </a:xfrm>
              <a:prstGeom prst="rect">
                <a:avLst/>
              </a:prstGeom>
            </p:spPr>
          </p:pic>
          <p:pic>
            <p:nvPicPr>
              <p:cNvPr id="9" name="Kuva 31">
                <a:extLst>
                  <a:ext uri="{FF2B5EF4-FFF2-40B4-BE49-F238E27FC236}">
                    <a16:creationId xmlns:a16="http://schemas.microsoft.com/office/drawing/2014/main" id="{FC6BD936-5A89-122D-366F-FCA9F120D6F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43809" y="6148040"/>
                <a:ext cx="1615318" cy="524720"/>
              </a:xfrm>
              <a:prstGeom prst="rect">
                <a:avLst/>
              </a:prstGeom>
            </p:spPr>
          </p:pic>
          <p:pic>
            <p:nvPicPr>
              <p:cNvPr id="10" name="Picture 10" descr="A picture containing drawing, clock&#10;&#10;Description automatically generated">
                <a:extLst>
                  <a:ext uri="{FF2B5EF4-FFF2-40B4-BE49-F238E27FC236}">
                    <a16:creationId xmlns:a16="http://schemas.microsoft.com/office/drawing/2014/main" id="{878AB935-6AAC-07DE-CE88-A4EB80A6EB1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3085424" y="6274296"/>
                <a:ext cx="1009501" cy="272225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AC2C606-6272-5E3B-7219-55F928ECC4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647" y="6279350"/>
              <a:ext cx="1093159" cy="290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6458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0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2_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orakulmio 19">
            <a:extLst>
              <a:ext uri="{FF2B5EF4-FFF2-40B4-BE49-F238E27FC236}">
                <a16:creationId xmlns:a16="http://schemas.microsoft.com/office/drawing/2014/main" id="{7189F3BB-4ACE-4AD1-9744-4D2C95DD64AE}"/>
              </a:ext>
            </a:extLst>
          </p:cNvPr>
          <p:cNvSpPr/>
          <p:nvPr userDrawn="1"/>
        </p:nvSpPr>
        <p:spPr>
          <a:xfrm>
            <a:off x="0" y="0"/>
            <a:ext cx="12192000" cy="5984875"/>
          </a:xfrm>
          <a:prstGeom prst="rect">
            <a:avLst/>
          </a:prstGeom>
          <a:solidFill>
            <a:srgbClr val="FAD9C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KiSu-logo (Kiertotalous-Suomi)">
            <a:extLst>
              <a:ext uri="{FF2B5EF4-FFF2-40B4-BE49-F238E27FC236}">
                <a16:creationId xmlns:a16="http://schemas.microsoft.com/office/drawing/2014/main" id="{57869DB3-818A-47B7-94BC-DBFBDD81AB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805" y="327783"/>
            <a:ext cx="1771135" cy="722983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0078C4E2-5C02-4EFE-982A-764D56F785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316615"/>
            <a:ext cx="5842485" cy="1032885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2400">
                <a:solidFill>
                  <a:srgbClr val="002F6C"/>
                </a:solidFill>
              </a:defRPr>
            </a:lvl1pPr>
          </a:lstStyle>
          <a:p>
            <a:r>
              <a:rPr lang="fi-FI" dirty="0"/>
              <a:t>Tähän kirjoitetaan otsikko</a:t>
            </a:r>
          </a:p>
        </p:txBody>
      </p:sp>
      <p:sp>
        <p:nvSpPr>
          <p:cNvPr id="6" name="Tekstin paikkamerkki 10">
            <a:extLst>
              <a:ext uri="{FF2B5EF4-FFF2-40B4-BE49-F238E27FC236}">
                <a16:creationId xmlns:a16="http://schemas.microsoft.com/office/drawing/2014/main" id="{3EF84591-0DA2-497E-A031-9CE848653B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4540" y="2492376"/>
            <a:ext cx="5842485" cy="312032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73585447-8287-4D70-9AFA-7A78C9BFDE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7551" y="1319410"/>
            <a:ext cx="4289910" cy="4289910"/>
          </a:xfrm>
          <a:custGeom>
            <a:avLst/>
            <a:gdLst>
              <a:gd name="connsiteX0" fmla="*/ 2721932 w 5443864"/>
              <a:gd name="connsiteY0" fmla="*/ 0 h 5443864"/>
              <a:gd name="connsiteX1" fmla="*/ 5443864 w 5443864"/>
              <a:gd name="connsiteY1" fmla="*/ 2721932 h 5443864"/>
              <a:gd name="connsiteX2" fmla="*/ 2721932 w 5443864"/>
              <a:gd name="connsiteY2" fmla="*/ 5443864 h 5443864"/>
              <a:gd name="connsiteX3" fmla="*/ 0 w 5443864"/>
              <a:gd name="connsiteY3" fmla="*/ 2721932 h 5443864"/>
              <a:gd name="connsiteX4" fmla="*/ 2721932 w 5443864"/>
              <a:gd name="connsiteY4" fmla="*/ 0 h 544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3864" h="5443864">
                <a:moveTo>
                  <a:pt x="2721932" y="0"/>
                </a:moveTo>
                <a:cubicBezTo>
                  <a:pt x="4225214" y="0"/>
                  <a:pt x="5443864" y="1218650"/>
                  <a:pt x="5443864" y="2721932"/>
                </a:cubicBezTo>
                <a:cubicBezTo>
                  <a:pt x="5443864" y="4225214"/>
                  <a:pt x="4225214" y="5443864"/>
                  <a:pt x="2721932" y="5443864"/>
                </a:cubicBezTo>
                <a:cubicBezTo>
                  <a:pt x="1218650" y="5443864"/>
                  <a:pt x="0" y="4225214"/>
                  <a:pt x="0" y="2721932"/>
                </a:cubicBezTo>
                <a:cubicBezTo>
                  <a:pt x="0" y="1218650"/>
                  <a:pt x="1218650" y="0"/>
                  <a:pt x="2721932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endParaRPr lang="fi-FI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10FBD5-B8E6-E8B1-558F-8EF9872BAACE}"/>
              </a:ext>
            </a:extLst>
          </p:cNvPr>
          <p:cNvGrpSpPr/>
          <p:nvPr userDrawn="1"/>
        </p:nvGrpSpPr>
        <p:grpSpPr>
          <a:xfrm>
            <a:off x="3333485" y="6171777"/>
            <a:ext cx="5525029" cy="524720"/>
            <a:chOff x="3333485" y="6171777"/>
            <a:chExt cx="5525029" cy="524720"/>
          </a:xfrm>
        </p:grpSpPr>
        <p:grpSp>
          <p:nvGrpSpPr>
            <p:cNvPr id="3" name="Ryhmä 40" descr="Logot: Motiva, SYKE, Työ- ja elinkeinoministeriö sekä Ympäristöministeriö">
              <a:extLst>
                <a:ext uri="{FF2B5EF4-FFF2-40B4-BE49-F238E27FC236}">
                  <a16:creationId xmlns:a16="http://schemas.microsoft.com/office/drawing/2014/main" id="{3B86DF86-9806-21DA-2669-732921A3C1BA}"/>
                </a:ext>
              </a:extLst>
            </p:cNvPr>
            <p:cNvGrpSpPr/>
            <p:nvPr userDrawn="1"/>
          </p:nvGrpSpPr>
          <p:grpSpPr>
            <a:xfrm>
              <a:off x="3333485" y="6171777"/>
              <a:ext cx="5525029" cy="524720"/>
              <a:chOff x="3085424" y="6148040"/>
              <a:chExt cx="5525029" cy="524720"/>
            </a:xfrm>
          </p:grpSpPr>
          <p:pic>
            <p:nvPicPr>
              <p:cNvPr id="8" name="Kuva 30">
                <a:extLst>
                  <a:ext uri="{FF2B5EF4-FFF2-40B4-BE49-F238E27FC236}">
                    <a16:creationId xmlns:a16="http://schemas.microsoft.com/office/drawing/2014/main" id="{A8987E8C-0F8F-68B2-8AB8-00355AC90C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560191" y="6236888"/>
                <a:ext cx="1050262" cy="315668"/>
              </a:xfrm>
              <a:prstGeom prst="rect">
                <a:avLst/>
              </a:prstGeom>
            </p:spPr>
          </p:pic>
          <p:pic>
            <p:nvPicPr>
              <p:cNvPr id="9" name="Kuva 31">
                <a:extLst>
                  <a:ext uri="{FF2B5EF4-FFF2-40B4-BE49-F238E27FC236}">
                    <a16:creationId xmlns:a16="http://schemas.microsoft.com/office/drawing/2014/main" id="{43DB2D08-96BB-2414-904B-3CE00E3FE1B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43809" y="6148040"/>
                <a:ext cx="1615318" cy="524720"/>
              </a:xfrm>
              <a:prstGeom prst="rect">
                <a:avLst/>
              </a:prstGeom>
            </p:spPr>
          </p:pic>
          <p:pic>
            <p:nvPicPr>
              <p:cNvPr id="10" name="Picture 10" descr="A picture containing drawing, clock&#10;&#10;Description automatically generated">
                <a:extLst>
                  <a:ext uri="{FF2B5EF4-FFF2-40B4-BE49-F238E27FC236}">
                    <a16:creationId xmlns:a16="http://schemas.microsoft.com/office/drawing/2014/main" id="{5B2D5560-C6E4-DBDF-217D-B691727A69A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3085424" y="6274296"/>
                <a:ext cx="1009501" cy="272225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4F4E4BE-2A72-CE7B-CA0B-BCD659D01A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647" y="6279350"/>
              <a:ext cx="1093159" cy="290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2942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0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2_vaale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orakulmio 19">
            <a:extLst>
              <a:ext uri="{FF2B5EF4-FFF2-40B4-BE49-F238E27FC236}">
                <a16:creationId xmlns:a16="http://schemas.microsoft.com/office/drawing/2014/main" id="{7189F3BB-4ACE-4AD1-9744-4D2C95DD64AE}"/>
              </a:ext>
            </a:extLst>
          </p:cNvPr>
          <p:cNvSpPr/>
          <p:nvPr userDrawn="1"/>
        </p:nvSpPr>
        <p:spPr>
          <a:xfrm>
            <a:off x="0" y="0"/>
            <a:ext cx="12192000" cy="5984875"/>
          </a:xfrm>
          <a:prstGeom prst="rect">
            <a:avLst/>
          </a:prstGeom>
          <a:solidFill>
            <a:srgbClr val="AFE7F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KiSu-logo (Kiertotalous-Suomi)">
            <a:extLst>
              <a:ext uri="{FF2B5EF4-FFF2-40B4-BE49-F238E27FC236}">
                <a16:creationId xmlns:a16="http://schemas.microsoft.com/office/drawing/2014/main" id="{57869DB3-818A-47B7-94BC-DBFBDD81AB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805" y="327783"/>
            <a:ext cx="1771135" cy="722983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0078C4E2-5C02-4EFE-982A-764D56F785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316615"/>
            <a:ext cx="5842485" cy="1032885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2400">
                <a:solidFill>
                  <a:srgbClr val="002F6C"/>
                </a:solidFill>
              </a:defRPr>
            </a:lvl1pPr>
          </a:lstStyle>
          <a:p>
            <a:r>
              <a:rPr lang="fi-FI" dirty="0"/>
              <a:t>Tähän kirjoitetaan otsikko</a:t>
            </a:r>
          </a:p>
        </p:txBody>
      </p:sp>
      <p:sp>
        <p:nvSpPr>
          <p:cNvPr id="6" name="Tekstin paikkamerkki 10">
            <a:extLst>
              <a:ext uri="{FF2B5EF4-FFF2-40B4-BE49-F238E27FC236}">
                <a16:creationId xmlns:a16="http://schemas.microsoft.com/office/drawing/2014/main" id="{3EF84591-0DA2-497E-A031-9CE848653B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4540" y="2492376"/>
            <a:ext cx="5842485" cy="312032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73585447-8287-4D70-9AFA-7A78C9BFDE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7551" y="1319410"/>
            <a:ext cx="4289910" cy="4289910"/>
          </a:xfrm>
          <a:custGeom>
            <a:avLst/>
            <a:gdLst>
              <a:gd name="connsiteX0" fmla="*/ 2721932 w 5443864"/>
              <a:gd name="connsiteY0" fmla="*/ 0 h 5443864"/>
              <a:gd name="connsiteX1" fmla="*/ 5443864 w 5443864"/>
              <a:gd name="connsiteY1" fmla="*/ 2721932 h 5443864"/>
              <a:gd name="connsiteX2" fmla="*/ 2721932 w 5443864"/>
              <a:gd name="connsiteY2" fmla="*/ 5443864 h 5443864"/>
              <a:gd name="connsiteX3" fmla="*/ 0 w 5443864"/>
              <a:gd name="connsiteY3" fmla="*/ 2721932 h 5443864"/>
              <a:gd name="connsiteX4" fmla="*/ 2721932 w 5443864"/>
              <a:gd name="connsiteY4" fmla="*/ 0 h 544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3864" h="5443864">
                <a:moveTo>
                  <a:pt x="2721932" y="0"/>
                </a:moveTo>
                <a:cubicBezTo>
                  <a:pt x="4225214" y="0"/>
                  <a:pt x="5443864" y="1218650"/>
                  <a:pt x="5443864" y="2721932"/>
                </a:cubicBezTo>
                <a:cubicBezTo>
                  <a:pt x="5443864" y="4225214"/>
                  <a:pt x="4225214" y="5443864"/>
                  <a:pt x="2721932" y="5443864"/>
                </a:cubicBezTo>
                <a:cubicBezTo>
                  <a:pt x="1218650" y="5443864"/>
                  <a:pt x="0" y="4225214"/>
                  <a:pt x="0" y="2721932"/>
                </a:cubicBezTo>
                <a:cubicBezTo>
                  <a:pt x="0" y="1218650"/>
                  <a:pt x="1218650" y="0"/>
                  <a:pt x="2721932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endParaRPr lang="fi-FI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032F77-E885-A181-9D02-CFACA654EF54}"/>
              </a:ext>
            </a:extLst>
          </p:cNvPr>
          <p:cNvGrpSpPr/>
          <p:nvPr userDrawn="1"/>
        </p:nvGrpSpPr>
        <p:grpSpPr>
          <a:xfrm>
            <a:off x="3333485" y="6171777"/>
            <a:ext cx="5525029" cy="524720"/>
            <a:chOff x="3333485" y="6171777"/>
            <a:chExt cx="5525029" cy="524720"/>
          </a:xfrm>
        </p:grpSpPr>
        <p:grpSp>
          <p:nvGrpSpPr>
            <p:cNvPr id="3" name="Ryhmä 40" descr="Logot: Motiva, SYKE, Työ- ja elinkeinoministeriö sekä Ympäristöministeriö">
              <a:extLst>
                <a:ext uri="{FF2B5EF4-FFF2-40B4-BE49-F238E27FC236}">
                  <a16:creationId xmlns:a16="http://schemas.microsoft.com/office/drawing/2014/main" id="{65D763C9-F9E0-8800-19DE-AC9E9C07B7E7}"/>
                </a:ext>
              </a:extLst>
            </p:cNvPr>
            <p:cNvGrpSpPr/>
            <p:nvPr userDrawn="1"/>
          </p:nvGrpSpPr>
          <p:grpSpPr>
            <a:xfrm>
              <a:off x="3333485" y="6171777"/>
              <a:ext cx="5525029" cy="524720"/>
              <a:chOff x="3085424" y="6148040"/>
              <a:chExt cx="5525029" cy="524720"/>
            </a:xfrm>
          </p:grpSpPr>
          <p:pic>
            <p:nvPicPr>
              <p:cNvPr id="8" name="Kuva 30">
                <a:extLst>
                  <a:ext uri="{FF2B5EF4-FFF2-40B4-BE49-F238E27FC236}">
                    <a16:creationId xmlns:a16="http://schemas.microsoft.com/office/drawing/2014/main" id="{6DDFF6F9-84B2-8DFC-4949-00D0F348106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560191" y="6236888"/>
                <a:ext cx="1050262" cy="315668"/>
              </a:xfrm>
              <a:prstGeom prst="rect">
                <a:avLst/>
              </a:prstGeom>
            </p:spPr>
          </p:pic>
          <p:pic>
            <p:nvPicPr>
              <p:cNvPr id="9" name="Kuva 31">
                <a:extLst>
                  <a:ext uri="{FF2B5EF4-FFF2-40B4-BE49-F238E27FC236}">
                    <a16:creationId xmlns:a16="http://schemas.microsoft.com/office/drawing/2014/main" id="{3E083A94-1DD6-225C-ABF9-E4094F4D353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43809" y="6148040"/>
                <a:ext cx="1615318" cy="524720"/>
              </a:xfrm>
              <a:prstGeom prst="rect">
                <a:avLst/>
              </a:prstGeom>
            </p:spPr>
          </p:pic>
          <p:pic>
            <p:nvPicPr>
              <p:cNvPr id="10" name="Picture 10" descr="A picture containing drawing, clock&#10;&#10;Description automatically generated">
                <a:extLst>
                  <a:ext uri="{FF2B5EF4-FFF2-40B4-BE49-F238E27FC236}">
                    <a16:creationId xmlns:a16="http://schemas.microsoft.com/office/drawing/2014/main" id="{938E68C3-2978-AEAF-0EB4-F76070BF8D8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3085424" y="6274296"/>
                <a:ext cx="1009501" cy="272225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C831D85-971B-CEF8-2419-B101B3A8C6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647" y="6279350"/>
              <a:ext cx="1093159" cy="290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7277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0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3_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35F14C14-7BC2-4B08-8549-2B27AD241F4E}"/>
              </a:ext>
            </a:extLst>
          </p:cNvPr>
          <p:cNvSpPr/>
          <p:nvPr userDrawn="1"/>
        </p:nvSpPr>
        <p:spPr>
          <a:xfrm>
            <a:off x="-3598" y="0"/>
            <a:ext cx="12195598" cy="6004801"/>
          </a:xfrm>
          <a:prstGeom prst="rect">
            <a:avLst/>
          </a:prstGeom>
          <a:solidFill>
            <a:srgbClr val="FAD9C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Kuvan paikkamerkki 26">
            <a:extLst>
              <a:ext uri="{FF2B5EF4-FFF2-40B4-BE49-F238E27FC236}">
                <a16:creationId xmlns:a16="http://schemas.microsoft.com/office/drawing/2014/main" id="{C8D41A09-4FEE-4F78-8843-EBC72CB9E0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598" y="0"/>
            <a:ext cx="12195598" cy="6004801"/>
          </a:xfrm>
          <a:custGeom>
            <a:avLst/>
            <a:gdLst>
              <a:gd name="connsiteX0" fmla="*/ 0 w 12195598"/>
              <a:gd name="connsiteY0" fmla="*/ 0 h 6858000"/>
              <a:gd name="connsiteX1" fmla="*/ 12195598 w 12195598"/>
              <a:gd name="connsiteY1" fmla="*/ 0 h 6858000"/>
              <a:gd name="connsiteX2" fmla="*/ 12195598 w 12195598"/>
              <a:gd name="connsiteY2" fmla="*/ 6858000 h 6858000"/>
              <a:gd name="connsiteX3" fmla="*/ 7473762 w 12195598"/>
              <a:gd name="connsiteY3" fmla="*/ 6858000 h 6858000"/>
              <a:gd name="connsiteX4" fmla="*/ 7465301 w 12195598"/>
              <a:gd name="connsiteY4" fmla="*/ 6746735 h 6858000"/>
              <a:gd name="connsiteX5" fmla="*/ 0 w 12195598"/>
              <a:gd name="connsiteY5" fmla="*/ 993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5598" h="6858000">
                <a:moveTo>
                  <a:pt x="0" y="0"/>
                </a:moveTo>
                <a:lnTo>
                  <a:pt x="12195598" y="0"/>
                </a:lnTo>
                <a:lnTo>
                  <a:pt x="12195598" y="6858000"/>
                </a:lnTo>
                <a:lnTo>
                  <a:pt x="7473762" y="6858000"/>
                </a:lnTo>
                <a:lnTo>
                  <a:pt x="7465301" y="6746735"/>
                </a:lnTo>
                <a:cubicBezTo>
                  <a:pt x="7081020" y="2962775"/>
                  <a:pt x="3885346" y="9936"/>
                  <a:pt x="0" y="993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5E456E7-5841-4486-AD1E-B1B97787B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2340" y="1915202"/>
            <a:ext cx="4414510" cy="1032885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2400">
                <a:solidFill>
                  <a:srgbClr val="002F6C"/>
                </a:solidFill>
              </a:defRPr>
            </a:lvl1pPr>
          </a:lstStyle>
          <a:p>
            <a:r>
              <a:rPr lang="fi-FI" dirty="0"/>
              <a:t>Tähän kirjoitetaan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DF6B0205-1274-4FF7-AE76-E9E31234F9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2341" y="3105150"/>
            <a:ext cx="4682836" cy="2631495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Tekstin paikkamerkki 18">
            <a:extLst>
              <a:ext uri="{FF2B5EF4-FFF2-40B4-BE49-F238E27FC236}">
                <a16:creationId xmlns:a16="http://schemas.microsoft.com/office/drawing/2014/main" id="{60BE8F97-4352-48AC-A8DB-C51F38FB6A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83864" y="336852"/>
            <a:ext cx="1771650" cy="72231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fi-FI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6C1139-8F68-2DED-4065-2AA5FEB6A388}"/>
              </a:ext>
            </a:extLst>
          </p:cNvPr>
          <p:cNvGrpSpPr/>
          <p:nvPr userDrawn="1"/>
        </p:nvGrpSpPr>
        <p:grpSpPr>
          <a:xfrm>
            <a:off x="3333485" y="6171777"/>
            <a:ext cx="5525029" cy="524720"/>
            <a:chOff x="3333485" y="6171777"/>
            <a:chExt cx="5525029" cy="524720"/>
          </a:xfrm>
        </p:grpSpPr>
        <p:grpSp>
          <p:nvGrpSpPr>
            <p:cNvPr id="4" name="Ryhmä 40" descr="Logot: Motiva, SYKE, Työ- ja elinkeinoministeriö sekä Ympäristöministeriö">
              <a:extLst>
                <a:ext uri="{FF2B5EF4-FFF2-40B4-BE49-F238E27FC236}">
                  <a16:creationId xmlns:a16="http://schemas.microsoft.com/office/drawing/2014/main" id="{330B9EDC-E89D-6C9B-6AE6-45937FEB5789}"/>
                </a:ext>
              </a:extLst>
            </p:cNvPr>
            <p:cNvGrpSpPr/>
            <p:nvPr userDrawn="1"/>
          </p:nvGrpSpPr>
          <p:grpSpPr>
            <a:xfrm>
              <a:off x="3333485" y="6171777"/>
              <a:ext cx="5525029" cy="524720"/>
              <a:chOff x="3085424" y="6148040"/>
              <a:chExt cx="5525029" cy="524720"/>
            </a:xfrm>
          </p:grpSpPr>
          <p:pic>
            <p:nvPicPr>
              <p:cNvPr id="6" name="Kuva 30">
                <a:extLst>
                  <a:ext uri="{FF2B5EF4-FFF2-40B4-BE49-F238E27FC236}">
                    <a16:creationId xmlns:a16="http://schemas.microsoft.com/office/drawing/2014/main" id="{C2DF4FBF-B867-151B-7DD6-99893250D7B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560191" y="6236888"/>
                <a:ext cx="1050262" cy="315668"/>
              </a:xfrm>
              <a:prstGeom prst="rect">
                <a:avLst/>
              </a:prstGeom>
            </p:spPr>
          </p:pic>
          <p:pic>
            <p:nvPicPr>
              <p:cNvPr id="7" name="Kuva 31">
                <a:extLst>
                  <a:ext uri="{FF2B5EF4-FFF2-40B4-BE49-F238E27FC236}">
                    <a16:creationId xmlns:a16="http://schemas.microsoft.com/office/drawing/2014/main" id="{26E57F2C-252A-271C-DF54-40927408F32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43809" y="6148040"/>
                <a:ext cx="1615318" cy="524720"/>
              </a:xfrm>
              <a:prstGeom prst="rect">
                <a:avLst/>
              </a:prstGeom>
            </p:spPr>
          </p:pic>
          <p:pic>
            <p:nvPicPr>
              <p:cNvPr id="9" name="Picture 10" descr="A picture containing drawing, clock&#10;&#10;Description automatically generated">
                <a:extLst>
                  <a:ext uri="{FF2B5EF4-FFF2-40B4-BE49-F238E27FC236}">
                    <a16:creationId xmlns:a16="http://schemas.microsoft.com/office/drawing/2014/main" id="{E110C0C4-67B7-DA17-F8F3-B586A53F0DC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3085424" y="6274296"/>
                <a:ext cx="1009501" cy="272225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A03EFF4-1A72-F213-BF0E-FFAEDC5A74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647" y="6279350"/>
              <a:ext cx="1093159" cy="290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1653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0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3_li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35F14C14-7BC2-4B08-8549-2B27AD241F4E}"/>
              </a:ext>
            </a:extLst>
          </p:cNvPr>
          <p:cNvSpPr/>
          <p:nvPr userDrawn="1"/>
        </p:nvSpPr>
        <p:spPr>
          <a:xfrm>
            <a:off x="-3598" y="0"/>
            <a:ext cx="12195598" cy="6004801"/>
          </a:xfrm>
          <a:prstGeom prst="rect">
            <a:avLst/>
          </a:prstGeom>
          <a:solidFill>
            <a:srgbClr val="B5AFE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Kuvan paikkamerkki 26">
            <a:extLst>
              <a:ext uri="{FF2B5EF4-FFF2-40B4-BE49-F238E27FC236}">
                <a16:creationId xmlns:a16="http://schemas.microsoft.com/office/drawing/2014/main" id="{C8D41A09-4FEE-4F78-8843-EBC72CB9E0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598" y="0"/>
            <a:ext cx="12195598" cy="6004801"/>
          </a:xfrm>
          <a:custGeom>
            <a:avLst/>
            <a:gdLst>
              <a:gd name="connsiteX0" fmla="*/ 0 w 12195598"/>
              <a:gd name="connsiteY0" fmla="*/ 0 h 6858000"/>
              <a:gd name="connsiteX1" fmla="*/ 12195598 w 12195598"/>
              <a:gd name="connsiteY1" fmla="*/ 0 h 6858000"/>
              <a:gd name="connsiteX2" fmla="*/ 12195598 w 12195598"/>
              <a:gd name="connsiteY2" fmla="*/ 6858000 h 6858000"/>
              <a:gd name="connsiteX3" fmla="*/ 7473762 w 12195598"/>
              <a:gd name="connsiteY3" fmla="*/ 6858000 h 6858000"/>
              <a:gd name="connsiteX4" fmla="*/ 7465301 w 12195598"/>
              <a:gd name="connsiteY4" fmla="*/ 6746735 h 6858000"/>
              <a:gd name="connsiteX5" fmla="*/ 0 w 12195598"/>
              <a:gd name="connsiteY5" fmla="*/ 993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5598" h="6858000">
                <a:moveTo>
                  <a:pt x="0" y="0"/>
                </a:moveTo>
                <a:lnTo>
                  <a:pt x="12195598" y="0"/>
                </a:lnTo>
                <a:lnTo>
                  <a:pt x="12195598" y="6858000"/>
                </a:lnTo>
                <a:lnTo>
                  <a:pt x="7473762" y="6858000"/>
                </a:lnTo>
                <a:lnTo>
                  <a:pt x="7465301" y="6746735"/>
                </a:lnTo>
                <a:cubicBezTo>
                  <a:pt x="7081020" y="2962775"/>
                  <a:pt x="3885346" y="9936"/>
                  <a:pt x="0" y="993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5E456E7-5841-4486-AD1E-B1B97787B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2340" y="1915202"/>
            <a:ext cx="4414510" cy="1032885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2400">
                <a:solidFill>
                  <a:srgbClr val="002F6C"/>
                </a:solidFill>
              </a:defRPr>
            </a:lvl1pPr>
          </a:lstStyle>
          <a:p>
            <a:r>
              <a:rPr lang="fi-FI" dirty="0"/>
              <a:t>Tähän kirjoitetaan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DF6B0205-1274-4FF7-AE76-E9E31234F9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2341" y="3105150"/>
            <a:ext cx="4682836" cy="2631495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0C78499F-2FFE-4507-963D-589AB71AE7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83864" y="336852"/>
            <a:ext cx="1771650" cy="72231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fi-FI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71176B-91CD-85D3-6C13-3AB2450F8549}"/>
              </a:ext>
            </a:extLst>
          </p:cNvPr>
          <p:cNvGrpSpPr/>
          <p:nvPr userDrawn="1"/>
        </p:nvGrpSpPr>
        <p:grpSpPr>
          <a:xfrm>
            <a:off x="3333485" y="6171777"/>
            <a:ext cx="5525029" cy="524720"/>
            <a:chOff x="3333485" y="6171777"/>
            <a:chExt cx="5525029" cy="524720"/>
          </a:xfrm>
        </p:grpSpPr>
        <p:grpSp>
          <p:nvGrpSpPr>
            <p:cNvPr id="4" name="Ryhmä 40" descr="Logot: Motiva, SYKE, Työ- ja elinkeinoministeriö sekä Ympäristöministeriö">
              <a:extLst>
                <a:ext uri="{FF2B5EF4-FFF2-40B4-BE49-F238E27FC236}">
                  <a16:creationId xmlns:a16="http://schemas.microsoft.com/office/drawing/2014/main" id="{69B74213-E89D-1EB7-7E82-02347CD0DE07}"/>
                </a:ext>
              </a:extLst>
            </p:cNvPr>
            <p:cNvGrpSpPr/>
            <p:nvPr userDrawn="1"/>
          </p:nvGrpSpPr>
          <p:grpSpPr>
            <a:xfrm>
              <a:off x="3333485" y="6171777"/>
              <a:ext cx="5525029" cy="524720"/>
              <a:chOff x="3085424" y="6148040"/>
              <a:chExt cx="5525029" cy="524720"/>
            </a:xfrm>
          </p:grpSpPr>
          <p:pic>
            <p:nvPicPr>
              <p:cNvPr id="6" name="Kuva 30">
                <a:extLst>
                  <a:ext uri="{FF2B5EF4-FFF2-40B4-BE49-F238E27FC236}">
                    <a16:creationId xmlns:a16="http://schemas.microsoft.com/office/drawing/2014/main" id="{0DBDE776-5F65-3610-A2E3-BB2E487D374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560191" y="6236888"/>
                <a:ext cx="1050262" cy="315668"/>
              </a:xfrm>
              <a:prstGeom prst="rect">
                <a:avLst/>
              </a:prstGeom>
            </p:spPr>
          </p:pic>
          <p:pic>
            <p:nvPicPr>
              <p:cNvPr id="7" name="Kuva 31">
                <a:extLst>
                  <a:ext uri="{FF2B5EF4-FFF2-40B4-BE49-F238E27FC236}">
                    <a16:creationId xmlns:a16="http://schemas.microsoft.com/office/drawing/2014/main" id="{5AA06159-79AD-0FA0-0EE6-F7FE48E81AD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43809" y="6148040"/>
                <a:ext cx="1615318" cy="524720"/>
              </a:xfrm>
              <a:prstGeom prst="rect">
                <a:avLst/>
              </a:prstGeom>
            </p:spPr>
          </p:pic>
          <p:pic>
            <p:nvPicPr>
              <p:cNvPr id="9" name="Picture 10" descr="A picture containing drawing, clock&#10;&#10;Description automatically generated">
                <a:extLst>
                  <a:ext uri="{FF2B5EF4-FFF2-40B4-BE49-F238E27FC236}">
                    <a16:creationId xmlns:a16="http://schemas.microsoft.com/office/drawing/2014/main" id="{E69CBEAF-F893-ED8E-1384-CEC434E3B48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3085424" y="6274296"/>
                <a:ext cx="1009501" cy="272225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36018D7-695A-DA3F-59D5-A6BF9FB345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647" y="6279350"/>
              <a:ext cx="1093159" cy="290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2455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746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3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35F14C14-7BC2-4B08-8549-2B27AD241F4E}"/>
              </a:ext>
            </a:extLst>
          </p:cNvPr>
          <p:cNvSpPr/>
          <p:nvPr userDrawn="1"/>
        </p:nvSpPr>
        <p:spPr>
          <a:xfrm>
            <a:off x="-3598" y="0"/>
            <a:ext cx="12195598" cy="60048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Kuvan paikkamerkki 26">
            <a:extLst>
              <a:ext uri="{FF2B5EF4-FFF2-40B4-BE49-F238E27FC236}">
                <a16:creationId xmlns:a16="http://schemas.microsoft.com/office/drawing/2014/main" id="{C8D41A09-4FEE-4F78-8843-EBC72CB9E0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598" y="0"/>
            <a:ext cx="12195598" cy="6004801"/>
          </a:xfrm>
          <a:custGeom>
            <a:avLst/>
            <a:gdLst>
              <a:gd name="connsiteX0" fmla="*/ 0 w 12195598"/>
              <a:gd name="connsiteY0" fmla="*/ 0 h 6858000"/>
              <a:gd name="connsiteX1" fmla="*/ 12195598 w 12195598"/>
              <a:gd name="connsiteY1" fmla="*/ 0 h 6858000"/>
              <a:gd name="connsiteX2" fmla="*/ 12195598 w 12195598"/>
              <a:gd name="connsiteY2" fmla="*/ 6858000 h 6858000"/>
              <a:gd name="connsiteX3" fmla="*/ 7473762 w 12195598"/>
              <a:gd name="connsiteY3" fmla="*/ 6858000 h 6858000"/>
              <a:gd name="connsiteX4" fmla="*/ 7465301 w 12195598"/>
              <a:gd name="connsiteY4" fmla="*/ 6746735 h 6858000"/>
              <a:gd name="connsiteX5" fmla="*/ 0 w 12195598"/>
              <a:gd name="connsiteY5" fmla="*/ 993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5598" h="6858000">
                <a:moveTo>
                  <a:pt x="0" y="0"/>
                </a:moveTo>
                <a:lnTo>
                  <a:pt x="12195598" y="0"/>
                </a:lnTo>
                <a:lnTo>
                  <a:pt x="12195598" y="6858000"/>
                </a:lnTo>
                <a:lnTo>
                  <a:pt x="7473762" y="6858000"/>
                </a:lnTo>
                <a:lnTo>
                  <a:pt x="7465301" y="6746735"/>
                </a:lnTo>
                <a:cubicBezTo>
                  <a:pt x="7081020" y="2962775"/>
                  <a:pt x="3885346" y="9936"/>
                  <a:pt x="0" y="993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5E456E7-5841-4486-AD1E-B1B97787B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2340" y="1915202"/>
            <a:ext cx="4414510" cy="1032885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2400">
                <a:solidFill>
                  <a:srgbClr val="002F6C"/>
                </a:solidFill>
              </a:defRPr>
            </a:lvl1pPr>
          </a:lstStyle>
          <a:p>
            <a:r>
              <a:rPr lang="fi-FI" dirty="0"/>
              <a:t>Tähän kirjoitetaan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DF6B0205-1274-4FF7-AE76-E9E31234F9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2341" y="3105150"/>
            <a:ext cx="4682836" cy="2631495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Tekstin paikkamerkki 18">
            <a:extLst>
              <a:ext uri="{FF2B5EF4-FFF2-40B4-BE49-F238E27FC236}">
                <a16:creationId xmlns:a16="http://schemas.microsoft.com/office/drawing/2014/main" id="{D07D920A-5627-42EF-A344-FDDB8ADC75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83864" y="336852"/>
            <a:ext cx="1771650" cy="72231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fi-FI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BCF8E0-3E02-8C20-2739-0E6CE294F0DE}"/>
              </a:ext>
            </a:extLst>
          </p:cNvPr>
          <p:cNvGrpSpPr/>
          <p:nvPr userDrawn="1"/>
        </p:nvGrpSpPr>
        <p:grpSpPr>
          <a:xfrm>
            <a:off x="3333485" y="6171777"/>
            <a:ext cx="5525029" cy="524720"/>
            <a:chOff x="3333485" y="6171777"/>
            <a:chExt cx="5525029" cy="524720"/>
          </a:xfrm>
        </p:grpSpPr>
        <p:grpSp>
          <p:nvGrpSpPr>
            <p:cNvPr id="4" name="Ryhmä 40" descr="Logot: Motiva, SYKE, Työ- ja elinkeinoministeriö sekä Ympäristöministeriö">
              <a:extLst>
                <a:ext uri="{FF2B5EF4-FFF2-40B4-BE49-F238E27FC236}">
                  <a16:creationId xmlns:a16="http://schemas.microsoft.com/office/drawing/2014/main" id="{9D187988-81FE-96BA-AF80-871F92416EF9}"/>
                </a:ext>
              </a:extLst>
            </p:cNvPr>
            <p:cNvGrpSpPr/>
            <p:nvPr userDrawn="1"/>
          </p:nvGrpSpPr>
          <p:grpSpPr>
            <a:xfrm>
              <a:off x="3333485" y="6171777"/>
              <a:ext cx="5525029" cy="524720"/>
              <a:chOff x="3085424" y="6148040"/>
              <a:chExt cx="5525029" cy="524720"/>
            </a:xfrm>
          </p:grpSpPr>
          <p:pic>
            <p:nvPicPr>
              <p:cNvPr id="6" name="Kuva 30">
                <a:extLst>
                  <a:ext uri="{FF2B5EF4-FFF2-40B4-BE49-F238E27FC236}">
                    <a16:creationId xmlns:a16="http://schemas.microsoft.com/office/drawing/2014/main" id="{1F0573C8-2B16-F1F7-74B7-75B240D09E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560191" y="6236888"/>
                <a:ext cx="1050262" cy="315668"/>
              </a:xfrm>
              <a:prstGeom prst="rect">
                <a:avLst/>
              </a:prstGeom>
            </p:spPr>
          </p:pic>
          <p:pic>
            <p:nvPicPr>
              <p:cNvPr id="7" name="Kuva 31">
                <a:extLst>
                  <a:ext uri="{FF2B5EF4-FFF2-40B4-BE49-F238E27FC236}">
                    <a16:creationId xmlns:a16="http://schemas.microsoft.com/office/drawing/2014/main" id="{74E214D1-E388-1947-CCA6-DC956CFC70A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43809" y="6148040"/>
                <a:ext cx="1615318" cy="524720"/>
              </a:xfrm>
              <a:prstGeom prst="rect">
                <a:avLst/>
              </a:prstGeom>
            </p:spPr>
          </p:pic>
          <p:pic>
            <p:nvPicPr>
              <p:cNvPr id="9" name="Picture 10" descr="A picture containing drawing, clock&#10;&#10;Description automatically generated">
                <a:extLst>
                  <a:ext uri="{FF2B5EF4-FFF2-40B4-BE49-F238E27FC236}">
                    <a16:creationId xmlns:a16="http://schemas.microsoft.com/office/drawing/2014/main" id="{DCAEFD75-5057-14DD-EF9B-277728C5A6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3085424" y="6274296"/>
                <a:ext cx="1009501" cy="272225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AC6B688-7CB3-0BE0-F9F3-23F23E2A8D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647" y="6279350"/>
              <a:ext cx="1093159" cy="290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5805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0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4_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uorakulmio 62">
            <a:extLst>
              <a:ext uri="{FF2B5EF4-FFF2-40B4-BE49-F238E27FC236}">
                <a16:creationId xmlns:a16="http://schemas.microsoft.com/office/drawing/2014/main" id="{72935DE3-8078-4F80-B6A9-C40AA499841D}"/>
              </a:ext>
            </a:extLst>
          </p:cNvPr>
          <p:cNvSpPr/>
          <p:nvPr userDrawn="1"/>
        </p:nvSpPr>
        <p:spPr>
          <a:xfrm>
            <a:off x="-8165" y="-14"/>
            <a:ext cx="12200165" cy="5984889"/>
          </a:xfrm>
          <a:prstGeom prst="rect">
            <a:avLst/>
          </a:prstGeom>
          <a:solidFill>
            <a:srgbClr val="FAD9C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3" name="Kuvan paikkamerkki 72">
            <a:extLst>
              <a:ext uri="{FF2B5EF4-FFF2-40B4-BE49-F238E27FC236}">
                <a16:creationId xmlns:a16="http://schemas.microsoft.com/office/drawing/2014/main" id="{D34CC47D-54EC-4E0D-9E99-C6684596EE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8166" y="-34803"/>
            <a:ext cx="6027966" cy="6019678"/>
          </a:xfrm>
          <a:custGeom>
            <a:avLst/>
            <a:gdLst>
              <a:gd name="connsiteX0" fmla="*/ 5470 w 6866058"/>
              <a:gd name="connsiteY0" fmla="*/ 0 h 6856618"/>
              <a:gd name="connsiteX1" fmla="*/ 6857234 w 6866058"/>
              <a:gd name="connsiteY1" fmla="*/ 6507642 h 6856618"/>
              <a:gd name="connsiteX2" fmla="*/ 6866058 w 6866058"/>
              <a:gd name="connsiteY2" fmla="*/ 6856618 h 6856618"/>
              <a:gd name="connsiteX3" fmla="*/ 0 w 6866058"/>
              <a:gd name="connsiteY3" fmla="*/ 6856618 h 6856618"/>
              <a:gd name="connsiteX4" fmla="*/ 0 w 6866058"/>
              <a:gd name="connsiteY4" fmla="*/ 139 h 685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6058" h="6856618">
                <a:moveTo>
                  <a:pt x="5470" y="0"/>
                </a:moveTo>
                <a:cubicBezTo>
                  <a:pt x="3676117" y="0"/>
                  <a:pt x="6673483" y="2882659"/>
                  <a:pt x="6857234" y="6507642"/>
                </a:cubicBezTo>
                <a:lnTo>
                  <a:pt x="6866058" y="6856618"/>
                </a:lnTo>
                <a:lnTo>
                  <a:pt x="0" y="6856618"/>
                </a:lnTo>
                <a:lnTo>
                  <a:pt x="0" y="139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5E456E7-5841-4486-AD1E-B1B97787B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4826" y="1915202"/>
            <a:ext cx="4682836" cy="1032885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Tähän kirjoitetaan otsikko</a:t>
            </a:r>
          </a:p>
        </p:txBody>
      </p:sp>
      <p:pic>
        <p:nvPicPr>
          <p:cNvPr id="9" name="Kuva 8" descr="KiSu-logo (Kiertotalous-Suomi)">
            <a:extLst>
              <a:ext uri="{FF2B5EF4-FFF2-40B4-BE49-F238E27FC236}">
                <a16:creationId xmlns:a16="http://schemas.microsoft.com/office/drawing/2014/main" id="{9C9BE45E-13D8-4338-A518-B3BF326A0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805" y="327783"/>
            <a:ext cx="1771135" cy="722983"/>
          </a:xfrm>
          <a:prstGeom prst="rect">
            <a:avLst/>
          </a:prstGeom>
        </p:spPr>
      </p:pic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DF6B0205-1274-4FF7-AE76-E9E31234F9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74827" y="3100200"/>
            <a:ext cx="4682836" cy="2538601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59AD7D-6520-75FF-3CAE-C1986D1D8C48}"/>
              </a:ext>
            </a:extLst>
          </p:cNvPr>
          <p:cNvGrpSpPr/>
          <p:nvPr userDrawn="1"/>
        </p:nvGrpSpPr>
        <p:grpSpPr>
          <a:xfrm>
            <a:off x="3333485" y="6171777"/>
            <a:ext cx="5525029" cy="524720"/>
            <a:chOff x="3333485" y="6171777"/>
            <a:chExt cx="5525029" cy="524720"/>
          </a:xfrm>
        </p:grpSpPr>
        <p:grpSp>
          <p:nvGrpSpPr>
            <p:cNvPr id="4" name="Ryhmä 40" descr="Logot: Motiva, SYKE, Työ- ja elinkeinoministeriö sekä Ympäristöministeriö">
              <a:extLst>
                <a:ext uri="{FF2B5EF4-FFF2-40B4-BE49-F238E27FC236}">
                  <a16:creationId xmlns:a16="http://schemas.microsoft.com/office/drawing/2014/main" id="{0D9A78EE-F324-2B10-0C6E-5FD73B842D7E}"/>
                </a:ext>
              </a:extLst>
            </p:cNvPr>
            <p:cNvGrpSpPr/>
            <p:nvPr userDrawn="1"/>
          </p:nvGrpSpPr>
          <p:grpSpPr>
            <a:xfrm>
              <a:off x="3333485" y="6171777"/>
              <a:ext cx="5525029" cy="524720"/>
              <a:chOff x="3085424" y="6148040"/>
              <a:chExt cx="5525029" cy="524720"/>
            </a:xfrm>
          </p:grpSpPr>
          <p:pic>
            <p:nvPicPr>
              <p:cNvPr id="6" name="Kuva 30">
                <a:extLst>
                  <a:ext uri="{FF2B5EF4-FFF2-40B4-BE49-F238E27FC236}">
                    <a16:creationId xmlns:a16="http://schemas.microsoft.com/office/drawing/2014/main" id="{82EB0CD5-84D0-C504-A09E-2DC78546C87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560191" y="6236888"/>
                <a:ext cx="1050262" cy="315668"/>
              </a:xfrm>
              <a:prstGeom prst="rect">
                <a:avLst/>
              </a:prstGeom>
            </p:spPr>
          </p:pic>
          <p:pic>
            <p:nvPicPr>
              <p:cNvPr id="7" name="Kuva 31">
                <a:extLst>
                  <a:ext uri="{FF2B5EF4-FFF2-40B4-BE49-F238E27FC236}">
                    <a16:creationId xmlns:a16="http://schemas.microsoft.com/office/drawing/2014/main" id="{E1DBCD3B-3CAA-1274-A33F-7C4571BE61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43809" y="6148040"/>
                <a:ext cx="1615318" cy="524720"/>
              </a:xfrm>
              <a:prstGeom prst="rect">
                <a:avLst/>
              </a:prstGeom>
            </p:spPr>
          </p:pic>
          <p:pic>
            <p:nvPicPr>
              <p:cNvPr id="8" name="Picture 10" descr="A picture containing drawing, clock&#10;&#10;Description automatically generated">
                <a:extLst>
                  <a:ext uri="{FF2B5EF4-FFF2-40B4-BE49-F238E27FC236}">
                    <a16:creationId xmlns:a16="http://schemas.microsoft.com/office/drawing/2014/main" id="{08282D1B-3468-EA15-D90C-8D2D39F51FF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3085424" y="6274296"/>
                <a:ext cx="1009501" cy="272225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9F14272-4401-8108-B7A6-9353C4B5CE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647" y="6279350"/>
              <a:ext cx="1093159" cy="290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4897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0">
          <p15:clr>
            <a:srgbClr val="FBAE40"/>
          </p15:clr>
        </p15:guide>
        <p15:guide id="2" pos="715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4_li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uorakulmio 62">
            <a:extLst>
              <a:ext uri="{FF2B5EF4-FFF2-40B4-BE49-F238E27FC236}">
                <a16:creationId xmlns:a16="http://schemas.microsoft.com/office/drawing/2014/main" id="{72935DE3-8078-4F80-B6A9-C40AA499841D}"/>
              </a:ext>
            </a:extLst>
          </p:cNvPr>
          <p:cNvSpPr/>
          <p:nvPr userDrawn="1"/>
        </p:nvSpPr>
        <p:spPr>
          <a:xfrm>
            <a:off x="-8165" y="-14"/>
            <a:ext cx="12200165" cy="5984889"/>
          </a:xfrm>
          <a:prstGeom prst="rect">
            <a:avLst/>
          </a:prstGeom>
          <a:solidFill>
            <a:srgbClr val="B5AFE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3" name="Kuvan paikkamerkki 72">
            <a:extLst>
              <a:ext uri="{FF2B5EF4-FFF2-40B4-BE49-F238E27FC236}">
                <a16:creationId xmlns:a16="http://schemas.microsoft.com/office/drawing/2014/main" id="{D34CC47D-54EC-4E0D-9E99-C6684596EE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8166" y="-34803"/>
            <a:ext cx="6027966" cy="6019678"/>
          </a:xfrm>
          <a:custGeom>
            <a:avLst/>
            <a:gdLst>
              <a:gd name="connsiteX0" fmla="*/ 5470 w 6866058"/>
              <a:gd name="connsiteY0" fmla="*/ 0 h 6856618"/>
              <a:gd name="connsiteX1" fmla="*/ 6857234 w 6866058"/>
              <a:gd name="connsiteY1" fmla="*/ 6507642 h 6856618"/>
              <a:gd name="connsiteX2" fmla="*/ 6866058 w 6866058"/>
              <a:gd name="connsiteY2" fmla="*/ 6856618 h 6856618"/>
              <a:gd name="connsiteX3" fmla="*/ 0 w 6866058"/>
              <a:gd name="connsiteY3" fmla="*/ 6856618 h 6856618"/>
              <a:gd name="connsiteX4" fmla="*/ 0 w 6866058"/>
              <a:gd name="connsiteY4" fmla="*/ 139 h 685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6058" h="6856618">
                <a:moveTo>
                  <a:pt x="5470" y="0"/>
                </a:moveTo>
                <a:cubicBezTo>
                  <a:pt x="3676117" y="0"/>
                  <a:pt x="6673483" y="2882659"/>
                  <a:pt x="6857234" y="6507642"/>
                </a:cubicBezTo>
                <a:lnTo>
                  <a:pt x="6866058" y="6856618"/>
                </a:lnTo>
                <a:lnTo>
                  <a:pt x="0" y="6856618"/>
                </a:lnTo>
                <a:lnTo>
                  <a:pt x="0" y="139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5E456E7-5841-4486-AD1E-B1B97787B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4826" y="1915202"/>
            <a:ext cx="4682836" cy="1032885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Tähän kirjoitetaan otsikko</a:t>
            </a:r>
          </a:p>
        </p:txBody>
      </p:sp>
      <p:pic>
        <p:nvPicPr>
          <p:cNvPr id="9" name="Kuva 8" descr="KiSu-logo (Kiertotalous-Suomi)">
            <a:extLst>
              <a:ext uri="{FF2B5EF4-FFF2-40B4-BE49-F238E27FC236}">
                <a16:creationId xmlns:a16="http://schemas.microsoft.com/office/drawing/2014/main" id="{9C9BE45E-13D8-4338-A518-B3BF326A0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805" y="327783"/>
            <a:ext cx="1771135" cy="722983"/>
          </a:xfrm>
          <a:prstGeom prst="rect">
            <a:avLst/>
          </a:prstGeom>
        </p:spPr>
      </p:pic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DF6B0205-1274-4FF7-AE76-E9E31234F9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74827" y="3100200"/>
            <a:ext cx="4682836" cy="2538601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BC1A49-1782-142D-1A86-0ACF683C03BF}"/>
              </a:ext>
            </a:extLst>
          </p:cNvPr>
          <p:cNvGrpSpPr/>
          <p:nvPr userDrawn="1"/>
        </p:nvGrpSpPr>
        <p:grpSpPr>
          <a:xfrm>
            <a:off x="3333485" y="6171777"/>
            <a:ext cx="5525029" cy="524720"/>
            <a:chOff x="3333485" y="6171777"/>
            <a:chExt cx="5525029" cy="524720"/>
          </a:xfrm>
        </p:grpSpPr>
        <p:grpSp>
          <p:nvGrpSpPr>
            <p:cNvPr id="4" name="Ryhmä 40" descr="Logot: Motiva, SYKE, Työ- ja elinkeinoministeriö sekä Ympäristöministeriö">
              <a:extLst>
                <a:ext uri="{FF2B5EF4-FFF2-40B4-BE49-F238E27FC236}">
                  <a16:creationId xmlns:a16="http://schemas.microsoft.com/office/drawing/2014/main" id="{E30E0A1E-7F6B-4F5A-9D20-104DD8BBF41A}"/>
                </a:ext>
              </a:extLst>
            </p:cNvPr>
            <p:cNvGrpSpPr/>
            <p:nvPr userDrawn="1"/>
          </p:nvGrpSpPr>
          <p:grpSpPr>
            <a:xfrm>
              <a:off x="3333485" y="6171777"/>
              <a:ext cx="5525029" cy="524720"/>
              <a:chOff x="3085424" y="6148040"/>
              <a:chExt cx="5525029" cy="524720"/>
            </a:xfrm>
          </p:grpSpPr>
          <p:pic>
            <p:nvPicPr>
              <p:cNvPr id="6" name="Kuva 30">
                <a:extLst>
                  <a:ext uri="{FF2B5EF4-FFF2-40B4-BE49-F238E27FC236}">
                    <a16:creationId xmlns:a16="http://schemas.microsoft.com/office/drawing/2014/main" id="{87F09A51-62A8-006A-7C5C-42A3A7D5DD8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560191" y="6236888"/>
                <a:ext cx="1050262" cy="315668"/>
              </a:xfrm>
              <a:prstGeom prst="rect">
                <a:avLst/>
              </a:prstGeom>
            </p:spPr>
          </p:pic>
          <p:pic>
            <p:nvPicPr>
              <p:cNvPr id="7" name="Kuva 31">
                <a:extLst>
                  <a:ext uri="{FF2B5EF4-FFF2-40B4-BE49-F238E27FC236}">
                    <a16:creationId xmlns:a16="http://schemas.microsoft.com/office/drawing/2014/main" id="{CAF37835-A9CE-9289-F386-28214BADE91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43809" y="6148040"/>
                <a:ext cx="1615318" cy="524720"/>
              </a:xfrm>
              <a:prstGeom prst="rect">
                <a:avLst/>
              </a:prstGeom>
            </p:spPr>
          </p:pic>
          <p:pic>
            <p:nvPicPr>
              <p:cNvPr id="8" name="Picture 10" descr="A picture containing drawing, clock&#10;&#10;Description automatically generated">
                <a:extLst>
                  <a:ext uri="{FF2B5EF4-FFF2-40B4-BE49-F238E27FC236}">
                    <a16:creationId xmlns:a16="http://schemas.microsoft.com/office/drawing/2014/main" id="{139CBDFA-8C5F-42B4-A1E2-ADF07005A26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3085424" y="6274296"/>
                <a:ext cx="1009501" cy="272225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DF22589-7199-E8A4-C710-9387A5B8F5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647" y="6279350"/>
              <a:ext cx="1093159" cy="290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051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0">
          <p15:clr>
            <a:srgbClr val="FBAE40"/>
          </p15:clr>
        </p15:guide>
        <p15:guide id="2" pos="715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4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uorakulmio 62">
            <a:extLst>
              <a:ext uri="{FF2B5EF4-FFF2-40B4-BE49-F238E27FC236}">
                <a16:creationId xmlns:a16="http://schemas.microsoft.com/office/drawing/2014/main" id="{72935DE3-8078-4F80-B6A9-C40AA499841D}"/>
              </a:ext>
            </a:extLst>
          </p:cNvPr>
          <p:cNvSpPr/>
          <p:nvPr userDrawn="1"/>
        </p:nvSpPr>
        <p:spPr>
          <a:xfrm>
            <a:off x="-8165" y="-14"/>
            <a:ext cx="12200165" cy="598488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3" name="Kuvan paikkamerkki 72">
            <a:extLst>
              <a:ext uri="{FF2B5EF4-FFF2-40B4-BE49-F238E27FC236}">
                <a16:creationId xmlns:a16="http://schemas.microsoft.com/office/drawing/2014/main" id="{D34CC47D-54EC-4E0D-9E99-C6684596EE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8166" y="-34803"/>
            <a:ext cx="6027966" cy="6019678"/>
          </a:xfrm>
          <a:custGeom>
            <a:avLst/>
            <a:gdLst>
              <a:gd name="connsiteX0" fmla="*/ 5470 w 6866058"/>
              <a:gd name="connsiteY0" fmla="*/ 0 h 6856618"/>
              <a:gd name="connsiteX1" fmla="*/ 6857234 w 6866058"/>
              <a:gd name="connsiteY1" fmla="*/ 6507642 h 6856618"/>
              <a:gd name="connsiteX2" fmla="*/ 6866058 w 6866058"/>
              <a:gd name="connsiteY2" fmla="*/ 6856618 h 6856618"/>
              <a:gd name="connsiteX3" fmla="*/ 0 w 6866058"/>
              <a:gd name="connsiteY3" fmla="*/ 6856618 h 6856618"/>
              <a:gd name="connsiteX4" fmla="*/ 0 w 6866058"/>
              <a:gd name="connsiteY4" fmla="*/ 139 h 685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6058" h="6856618">
                <a:moveTo>
                  <a:pt x="5470" y="0"/>
                </a:moveTo>
                <a:cubicBezTo>
                  <a:pt x="3676117" y="0"/>
                  <a:pt x="6673483" y="2882659"/>
                  <a:pt x="6857234" y="6507642"/>
                </a:cubicBezTo>
                <a:lnTo>
                  <a:pt x="6866058" y="6856618"/>
                </a:lnTo>
                <a:lnTo>
                  <a:pt x="0" y="6856618"/>
                </a:lnTo>
                <a:lnTo>
                  <a:pt x="0" y="139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5E456E7-5841-4486-AD1E-B1B97787B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4826" y="1915202"/>
            <a:ext cx="4682836" cy="1032885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Tähän kirjoitetaan otsikko</a:t>
            </a:r>
          </a:p>
        </p:txBody>
      </p:sp>
      <p:pic>
        <p:nvPicPr>
          <p:cNvPr id="9" name="Kuva 8" descr="KiSu-logo (Kiertotalous-Suomi)">
            <a:extLst>
              <a:ext uri="{FF2B5EF4-FFF2-40B4-BE49-F238E27FC236}">
                <a16:creationId xmlns:a16="http://schemas.microsoft.com/office/drawing/2014/main" id="{9C9BE45E-13D8-4338-A518-B3BF326A0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805" y="327783"/>
            <a:ext cx="1771135" cy="722983"/>
          </a:xfrm>
          <a:prstGeom prst="rect">
            <a:avLst/>
          </a:prstGeom>
        </p:spPr>
      </p:pic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DF6B0205-1274-4FF7-AE76-E9E31234F9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74827" y="3100200"/>
            <a:ext cx="4682836" cy="2538601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CA76FD-6F77-8333-E3AD-36042470DAE3}"/>
              </a:ext>
            </a:extLst>
          </p:cNvPr>
          <p:cNvGrpSpPr/>
          <p:nvPr userDrawn="1"/>
        </p:nvGrpSpPr>
        <p:grpSpPr>
          <a:xfrm>
            <a:off x="3333485" y="6171777"/>
            <a:ext cx="5525029" cy="524720"/>
            <a:chOff x="3333485" y="6171777"/>
            <a:chExt cx="5525029" cy="524720"/>
          </a:xfrm>
        </p:grpSpPr>
        <p:grpSp>
          <p:nvGrpSpPr>
            <p:cNvPr id="4" name="Ryhmä 40" descr="Logot: Motiva, SYKE, Työ- ja elinkeinoministeriö sekä Ympäristöministeriö">
              <a:extLst>
                <a:ext uri="{FF2B5EF4-FFF2-40B4-BE49-F238E27FC236}">
                  <a16:creationId xmlns:a16="http://schemas.microsoft.com/office/drawing/2014/main" id="{CA16057D-B66E-3691-4AEA-23E192CD1260}"/>
                </a:ext>
              </a:extLst>
            </p:cNvPr>
            <p:cNvGrpSpPr/>
            <p:nvPr userDrawn="1"/>
          </p:nvGrpSpPr>
          <p:grpSpPr>
            <a:xfrm>
              <a:off x="3333485" y="6171777"/>
              <a:ext cx="5525029" cy="524720"/>
              <a:chOff x="3085424" y="6148040"/>
              <a:chExt cx="5525029" cy="524720"/>
            </a:xfrm>
          </p:grpSpPr>
          <p:pic>
            <p:nvPicPr>
              <p:cNvPr id="6" name="Kuva 30">
                <a:extLst>
                  <a:ext uri="{FF2B5EF4-FFF2-40B4-BE49-F238E27FC236}">
                    <a16:creationId xmlns:a16="http://schemas.microsoft.com/office/drawing/2014/main" id="{BD4915A8-5205-AA8D-3B5C-467F61AC332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560191" y="6236888"/>
                <a:ext cx="1050262" cy="315668"/>
              </a:xfrm>
              <a:prstGeom prst="rect">
                <a:avLst/>
              </a:prstGeom>
            </p:spPr>
          </p:pic>
          <p:pic>
            <p:nvPicPr>
              <p:cNvPr id="7" name="Kuva 31">
                <a:extLst>
                  <a:ext uri="{FF2B5EF4-FFF2-40B4-BE49-F238E27FC236}">
                    <a16:creationId xmlns:a16="http://schemas.microsoft.com/office/drawing/2014/main" id="{A5D26134-7118-2807-7CD4-C8F56A6BA2F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43809" y="6148040"/>
                <a:ext cx="1615318" cy="524720"/>
              </a:xfrm>
              <a:prstGeom prst="rect">
                <a:avLst/>
              </a:prstGeom>
            </p:spPr>
          </p:pic>
          <p:pic>
            <p:nvPicPr>
              <p:cNvPr id="8" name="Picture 10" descr="A picture containing drawing, clock&#10;&#10;Description automatically generated">
                <a:extLst>
                  <a:ext uri="{FF2B5EF4-FFF2-40B4-BE49-F238E27FC236}">
                    <a16:creationId xmlns:a16="http://schemas.microsoft.com/office/drawing/2014/main" id="{9D9720CD-C49B-EBDE-0C56-802C72D4B2C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3085424" y="6274296"/>
                <a:ext cx="1009501" cy="272225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A35BFBD-E185-3F31-CA78-EFF4340847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647" y="6279350"/>
              <a:ext cx="1093159" cy="290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7046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0">
          <p15:clr>
            <a:srgbClr val="FBAE40"/>
          </p15:clr>
        </p15:guide>
        <p15:guide id="2" pos="715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KUVA_tuplaympyrä_vaale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8">
            <a:extLst>
              <a:ext uri="{FF2B5EF4-FFF2-40B4-BE49-F238E27FC236}">
                <a16:creationId xmlns:a16="http://schemas.microsoft.com/office/drawing/2014/main" id="{0B056077-6798-4FCC-A276-C99BD5E9BE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FE7F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6B15DD01-059D-40C8-A97A-EFA53C152C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06335" y="1162050"/>
            <a:ext cx="8779329" cy="4533900"/>
          </a:xfrm>
          <a:custGeom>
            <a:avLst/>
            <a:gdLst>
              <a:gd name="connsiteX0" fmla="*/ 6512379 w 8779329"/>
              <a:gd name="connsiteY0" fmla="*/ 0 h 4533900"/>
              <a:gd name="connsiteX1" fmla="*/ 8779329 w 8779329"/>
              <a:gd name="connsiteY1" fmla="*/ 2266950 h 4533900"/>
              <a:gd name="connsiteX2" fmla="*/ 6512379 w 8779329"/>
              <a:gd name="connsiteY2" fmla="*/ 4533900 h 4533900"/>
              <a:gd name="connsiteX3" fmla="*/ 4245429 w 8779329"/>
              <a:gd name="connsiteY3" fmla="*/ 2266950 h 4533900"/>
              <a:gd name="connsiteX4" fmla="*/ 6512379 w 8779329"/>
              <a:gd name="connsiteY4" fmla="*/ 0 h 4533900"/>
              <a:gd name="connsiteX5" fmla="*/ 2266950 w 8779329"/>
              <a:gd name="connsiteY5" fmla="*/ 0 h 4533900"/>
              <a:gd name="connsiteX6" fmla="*/ 4260291 w 8779329"/>
              <a:gd name="connsiteY6" fmla="*/ 1186387 h 4533900"/>
              <a:gd name="connsiteX7" fmla="*/ 4318908 w 8779329"/>
              <a:gd name="connsiteY7" fmla="*/ 1308067 h 4533900"/>
              <a:gd name="connsiteX8" fmla="*/ 4282063 w 8779329"/>
              <a:gd name="connsiteY8" fmla="*/ 1384551 h 4533900"/>
              <a:gd name="connsiteX9" fmla="*/ 4103915 w 8779329"/>
              <a:gd name="connsiteY9" fmla="*/ 2266950 h 4533900"/>
              <a:gd name="connsiteX10" fmla="*/ 4282063 w 8779329"/>
              <a:gd name="connsiteY10" fmla="*/ 3149349 h 4533900"/>
              <a:gd name="connsiteX11" fmla="*/ 4318908 w 8779329"/>
              <a:gd name="connsiteY11" fmla="*/ 3225833 h 4533900"/>
              <a:gd name="connsiteX12" fmla="*/ 4260291 w 8779329"/>
              <a:gd name="connsiteY12" fmla="*/ 3347513 h 4533900"/>
              <a:gd name="connsiteX13" fmla="*/ 2266950 w 8779329"/>
              <a:gd name="connsiteY13" fmla="*/ 4533900 h 4533900"/>
              <a:gd name="connsiteX14" fmla="*/ 0 w 8779329"/>
              <a:gd name="connsiteY14" fmla="*/ 2266950 h 4533900"/>
              <a:gd name="connsiteX15" fmla="*/ 2266950 w 8779329"/>
              <a:gd name="connsiteY15" fmla="*/ 0 h 453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779329" h="4533900">
                <a:moveTo>
                  <a:pt x="6512379" y="0"/>
                </a:moveTo>
                <a:cubicBezTo>
                  <a:pt x="7764381" y="0"/>
                  <a:pt x="8779329" y="1014948"/>
                  <a:pt x="8779329" y="2266950"/>
                </a:cubicBezTo>
                <a:cubicBezTo>
                  <a:pt x="8779329" y="3518952"/>
                  <a:pt x="7764381" y="4533900"/>
                  <a:pt x="6512379" y="4533900"/>
                </a:cubicBezTo>
                <a:cubicBezTo>
                  <a:pt x="5260377" y="4533900"/>
                  <a:pt x="4245429" y="3518952"/>
                  <a:pt x="4245429" y="2266950"/>
                </a:cubicBezTo>
                <a:cubicBezTo>
                  <a:pt x="4245429" y="1014948"/>
                  <a:pt x="5260377" y="0"/>
                  <a:pt x="6512379" y="0"/>
                </a:cubicBezTo>
                <a:close/>
                <a:moveTo>
                  <a:pt x="2266950" y="0"/>
                </a:moveTo>
                <a:cubicBezTo>
                  <a:pt x="3127702" y="0"/>
                  <a:pt x="3876408" y="479722"/>
                  <a:pt x="4260291" y="1186387"/>
                </a:cubicBezTo>
                <a:lnTo>
                  <a:pt x="4318908" y="1308067"/>
                </a:lnTo>
                <a:lnTo>
                  <a:pt x="4282063" y="1384551"/>
                </a:lnTo>
                <a:cubicBezTo>
                  <a:pt x="4167349" y="1655765"/>
                  <a:pt x="4103915" y="1953950"/>
                  <a:pt x="4103915" y="2266950"/>
                </a:cubicBezTo>
                <a:cubicBezTo>
                  <a:pt x="4103915" y="2579951"/>
                  <a:pt x="4167349" y="2878135"/>
                  <a:pt x="4282063" y="3149349"/>
                </a:cubicBezTo>
                <a:lnTo>
                  <a:pt x="4318908" y="3225833"/>
                </a:lnTo>
                <a:lnTo>
                  <a:pt x="4260291" y="3347513"/>
                </a:lnTo>
                <a:cubicBezTo>
                  <a:pt x="3876408" y="4054179"/>
                  <a:pt x="3127702" y="4533900"/>
                  <a:pt x="2266950" y="4533900"/>
                </a:cubicBezTo>
                <a:cubicBezTo>
                  <a:pt x="1014948" y="4533900"/>
                  <a:pt x="0" y="3518952"/>
                  <a:pt x="0" y="2266950"/>
                </a:cubicBezTo>
                <a:cubicBezTo>
                  <a:pt x="0" y="1014948"/>
                  <a:pt x="1014948" y="0"/>
                  <a:pt x="226695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endParaRPr lang="fi-FI"/>
          </a:p>
        </p:txBody>
      </p:sp>
      <p:pic>
        <p:nvPicPr>
          <p:cNvPr id="7" name="Kuva 6" descr="KiSu-logo (Kiertotalous-Suomi)">
            <a:extLst>
              <a:ext uri="{FF2B5EF4-FFF2-40B4-BE49-F238E27FC236}">
                <a16:creationId xmlns:a16="http://schemas.microsoft.com/office/drawing/2014/main" id="{57869DB3-818A-47B7-94BC-DBFBDD81AB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805" y="327783"/>
            <a:ext cx="1771135" cy="72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4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46867" y="1797051"/>
            <a:ext cx="7298267" cy="1919816"/>
          </a:xfrm>
        </p:spPr>
        <p:txBody>
          <a:bodyPr anchor="b" anchorCtr="0"/>
          <a:lstStyle>
            <a:lvl1pPr>
              <a:lnSpc>
                <a:spcPct val="80000"/>
              </a:lnSpc>
              <a:defRPr sz="7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6867" y="3716867"/>
            <a:ext cx="7298267" cy="864261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B58426-5F65-40EC-9872-4F186B4238D1}" type="datetime1">
              <a:rPr lang="fi-FI" smtClean="0"/>
              <a:t>29.5.2023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624418" y="645585"/>
            <a:ext cx="784037" cy="478367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10643984" y="645586"/>
            <a:ext cx="923600" cy="478365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01503013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KUVA_tuplaympyrä_li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8">
            <a:extLst>
              <a:ext uri="{FF2B5EF4-FFF2-40B4-BE49-F238E27FC236}">
                <a16:creationId xmlns:a16="http://schemas.microsoft.com/office/drawing/2014/main" id="{0B056077-6798-4FCC-A276-C99BD5E9BE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AFE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6B15DD01-059D-40C8-A97A-EFA53C152C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06335" y="1162050"/>
            <a:ext cx="8779329" cy="4533900"/>
          </a:xfrm>
          <a:custGeom>
            <a:avLst/>
            <a:gdLst>
              <a:gd name="connsiteX0" fmla="*/ 6512379 w 8779329"/>
              <a:gd name="connsiteY0" fmla="*/ 0 h 4533900"/>
              <a:gd name="connsiteX1" fmla="*/ 8779329 w 8779329"/>
              <a:gd name="connsiteY1" fmla="*/ 2266950 h 4533900"/>
              <a:gd name="connsiteX2" fmla="*/ 6512379 w 8779329"/>
              <a:gd name="connsiteY2" fmla="*/ 4533900 h 4533900"/>
              <a:gd name="connsiteX3" fmla="*/ 4245429 w 8779329"/>
              <a:gd name="connsiteY3" fmla="*/ 2266950 h 4533900"/>
              <a:gd name="connsiteX4" fmla="*/ 6512379 w 8779329"/>
              <a:gd name="connsiteY4" fmla="*/ 0 h 4533900"/>
              <a:gd name="connsiteX5" fmla="*/ 2266950 w 8779329"/>
              <a:gd name="connsiteY5" fmla="*/ 0 h 4533900"/>
              <a:gd name="connsiteX6" fmla="*/ 4260291 w 8779329"/>
              <a:gd name="connsiteY6" fmla="*/ 1186387 h 4533900"/>
              <a:gd name="connsiteX7" fmla="*/ 4318908 w 8779329"/>
              <a:gd name="connsiteY7" fmla="*/ 1308067 h 4533900"/>
              <a:gd name="connsiteX8" fmla="*/ 4282063 w 8779329"/>
              <a:gd name="connsiteY8" fmla="*/ 1384551 h 4533900"/>
              <a:gd name="connsiteX9" fmla="*/ 4103915 w 8779329"/>
              <a:gd name="connsiteY9" fmla="*/ 2266950 h 4533900"/>
              <a:gd name="connsiteX10" fmla="*/ 4282063 w 8779329"/>
              <a:gd name="connsiteY10" fmla="*/ 3149349 h 4533900"/>
              <a:gd name="connsiteX11" fmla="*/ 4318908 w 8779329"/>
              <a:gd name="connsiteY11" fmla="*/ 3225833 h 4533900"/>
              <a:gd name="connsiteX12" fmla="*/ 4260291 w 8779329"/>
              <a:gd name="connsiteY12" fmla="*/ 3347513 h 4533900"/>
              <a:gd name="connsiteX13" fmla="*/ 2266950 w 8779329"/>
              <a:gd name="connsiteY13" fmla="*/ 4533900 h 4533900"/>
              <a:gd name="connsiteX14" fmla="*/ 0 w 8779329"/>
              <a:gd name="connsiteY14" fmla="*/ 2266950 h 4533900"/>
              <a:gd name="connsiteX15" fmla="*/ 2266950 w 8779329"/>
              <a:gd name="connsiteY15" fmla="*/ 0 h 453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779329" h="4533900">
                <a:moveTo>
                  <a:pt x="6512379" y="0"/>
                </a:moveTo>
                <a:cubicBezTo>
                  <a:pt x="7764381" y="0"/>
                  <a:pt x="8779329" y="1014948"/>
                  <a:pt x="8779329" y="2266950"/>
                </a:cubicBezTo>
                <a:cubicBezTo>
                  <a:pt x="8779329" y="3518952"/>
                  <a:pt x="7764381" y="4533900"/>
                  <a:pt x="6512379" y="4533900"/>
                </a:cubicBezTo>
                <a:cubicBezTo>
                  <a:pt x="5260377" y="4533900"/>
                  <a:pt x="4245429" y="3518952"/>
                  <a:pt x="4245429" y="2266950"/>
                </a:cubicBezTo>
                <a:cubicBezTo>
                  <a:pt x="4245429" y="1014948"/>
                  <a:pt x="5260377" y="0"/>
                  <a:pt x="6512379" y="0"/>
                </a:cubicBezTo>
                <a:close/>
                <a:moveTo>
                  <a:pt x="2266950" y="0"/>
                </a:moveTo>
                <a:cubicBezTo>
                  <a:pt x="3127702" y="0"/>
                  <a:pt x="3876408" y="479722"/>
                  <a:pt x="4260291" y="1186387"/>
                </a:cubicBezTo>
                <a:lnTo>
                  <a:pt x="4318908" y="1308067"/>
                </a:lnTo>
                <a:lnTo>
                  <a:pt x="4282063" y="1384551"/>
                </a:lnTo>
                <a:cubicBezTo>
                  <a:pt x="4167349" y="1655765"/>
                  <a:pt x="4103915" y="1953950"/>
                  <a:pt x="4103915" y="2266950"/>
                </a:cubicBezTo>
                <a:cubicBezTo>
                  <a:pt x="4103915" y="2579951"/>
                  <a:pt x="4167349" y="2878135"/>
                  <a:pt x="4282063" y="3149349"/>
                </a:cubicBezTo>
                <a:lnTo>
                  <a:pt x="4318908" y="3225833"/>
                </a:lnTo>
                <a:lnTo>
                  <a:pt x="4260291" y="3347513"/>
                </a:lnTo>
                <a:cubicBezTo>
                  <a:pt x="3876408" y="4054179"/>
                  <a:pt x="3127702" y="4533900"/>
                  <a:pt x="2266950" y="4533900"/>
                </a:cubicBezTo>
                <a:cubicBezTo>
                  <a:pt x="1014948" y="4533900"/>
                  <a:pt x="0" y="3518952"/>
                  <a:pt x="0" y="2266950"/>
                </a:cubicBezTo>
                <a:cubicBezTo>
                  <a:pt x="0" y="1014948"/>
                  <a:pt x="1014948" y="0"/>
                  <a:pt x="226695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endParaRPr lang="fi-FI"/>
          </a:p>
        </p:txBody>
      </p:sp>
      <p:pic>
        <p:nvPicPr>
          <p:cNvPr id="7" name="Kuva 6" descr="KiSu-logo (Kiertotalous-Suomi)">
            <a:extLst>
              <a:ext uri="{FF2B5EF4-FFF2-40B4-BE49-F238E27FC236}">
                <a16:creationId xmlns:a16="http://schemas.microsoft.com/office/drawing/2014/main" id="{57869DB3-818A-47B7-94BC-DBFBDD81AB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805" y="327783"/>
            <a:ext cx="1771135" cy="72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407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KUVA_tuplaympyrä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8">
            <a:extLst>
              <a:ext uri="{FF2B5EF4-FFF2-40B4-BE49-F238E27FC236}">
                <a16:creationId xmlns:a16="http://schemas.microsoft.com/office/drawing/2014/main" id="{0B056077-6798-4FCC-A276-C99BD5E9BE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6B15DD01-059D-40C8-A97A-EFA53C152C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06335" y="1162050"/>
            <a:ext cx="8779329" cy="4533900"/>
          </a:xfrm>
          <a:custGeom>
            <a:avLst/>
            <a:gdLst>
              <a:gd name="connsiteX0" fmla="*/ 6512379 w 8779329"/>
              <a:gd name="connsiteY0" fmla="*/ 0 h 4533900"/>
              <a:gd name="connsiteX1" fmla="*/ 8779329 w 8779329"/>
              <a:gd name="connsiteY1" fmla="*/ 2266950 h 4533900"/>
              <a:gd name="connsiteX2" fmla="*/ 6512379 w 8779329"/>
              <a:gd name="connsiteY2" fmla="*/ 4533900 h 4533900"/>
              <a:gd name="connsiteX3" fmla="*/ 4245429 w 8779329"/>
              <a:gd name="connsiteY3" fmla="*/ 2266950 h 4533900"/>
              <a:gd name="connsiteX4" fmla="*/ 6512379 w 8779329"/>
              <a:gd name="connsiteY4" fmla="*/ 0 h 4533900"/>
              <a:gd name="connsiteX5" fmla="*/ 2266950 w 8779329"/>
              <a:gd name="connsiteY5" fmla="*/ 0 h 4533900"/>
              <a:gd name="connsiteX6" fmla="*/ 4260291 w 8779329"/>
              <a:gd name="connsiteY6" fmla="*/ 1186387 h 4533900"/>
              <a:gd name="connsiteX7" fmla="*/ 4318908 w 8779329"/>
              <a:gd name="connsiteY7" fmla="*/ 1308067 h 4533900"/>
              <a:gd name="connsiteX8" fmla="*/ 4282063 w 8779329"/>
              <a:gd name="connsiteY8" fmla="*/ 1384551 h 4533900"/>
              <a:gd name="connsiteX9" fmla="*/ 4103915 w 8779329"/>
              <a:gd name="connsiteY9" fmla="*/ 2266950 h 4533900"/>
              <a:gd name="connsiteX10" fmla="*/ 4282063 w 8779329"/>
              <a:gd name="connsiteY10" fmla="*/ 3149349 h 4533900"/>
              <a:gd name="connsiteX11" fmla="*/ 4318908 w 8779329"/>
              <a:gd name="connsiteY11" fmla="*/ 3225833 h 4533900"/>
              <a:gd name="connsiteX12" fmla="*/ 4260291 w 8779329"/>
              <a:gd name="connsiteY12" fmla="*/ 3347513 h 4533900"/>
              <a:gd name="connsiteX13" fmla="*/ 2266950 w 8779329"/>
              <a:gd name="connsiteY13" fmla="*/ 4533900 h 4533900"/>
              <a:gd name="connsiteX14" fmla="*/ 0 w 8779329"/>
              <a:gd name="connsiteY14" fmla="*/ 2266950 h 4533900"/>
              <a:gd name="connsiteX15" fmla="*/ 2266950 w 8779329"/>
              <a:gd name="connsiteY15" fmla="*/ 0 h 453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779329" h="4533900">
                <a:moveTo>
                  <a:pt x="6512379" y="0"/>
                </a:moveTo>
                <a:cubicBezTo>
                  <a:pt x="7764381" y="0"/>
                  <a:pt x="8779329" y="1014948"/>
                  <a:pt x="8779329" y="2266950"/>
                </a:cubicBezTo>
                <a:cubicBezTo>
                  <a:pt x="8779329" y="3518952"/>
                  <a:pt x="7764381" y="4533900"/>
                  <a:pt x="6512379" y="4533900"/>
                </a:cubicBezTo>
                <a:cubicBezTo>
                  <a:pt x="5260377" y="4533900"/>
                  <a:pt x="4245429" y="3518952"/>
                  <a:pt x="4245429" y="2266950"/>
                </a:cubicBezTo>
                <a:cubicBezTo>
                  <a:pt x="4245429" y="1014948"/>
                  <a:pt x="5260377" y="0"/>
                  <a:pt x="6512379" y="0"/>
                </a:cubicBezTo>
                <a:close/>
                <a:moveTo>
                  <a:pt x="2266950" y="0"/>
                </a:moveTo>
                <a:cubicBezTo>
                  <a:pt x="3127702" y="0"/>
                  <a:pt x="3876408" y="479722"/>
                  <a:pt x="4260291" y="1186387"/>
                </a:cubicBezTo>
                <a:lnTo>
                  <a:pt x="4318908" y="1308067"/>
                </a:lnTo>
                <a:lnTo>
                  <a:pt x="4282063" y="1384551"/>
                </a:lnTo>
                <a:cubicBezTo>
                  <a:pt x="4167349" y="1655765"/>
                  <a:pt x="4103915" y="1953950"/>
                  <a:pt x="4103915" y="2266950"/>
                </a:cubicBezTo>
                <a:cubicBezTo>
                  <a:pt x="4103915" y="2579951"/>
                  <a:pt x="4167349" y="2878135"/>
                  <a:pt x="4282063" y="3149349"/>
                </a:cubicBezTo>
                <a:lnTo>
                  <a:pt x="4318908" y="3225833"/>
                </a:lnTo>
                <a:lnTo>
                  <a:pt x="4260291" y="3347513"/>
                </a:lnTo>
                <a:cubicBezTo>
                  <a:pt x="3876408" y="4054179"/>
                  <a:pt x="3127702" y="4533900"/>
                  <a:pt x="2266950" y="4533900"/>
                </a:cubicBezTo>
                <a:cubicBezTo>
                  <a:pt x="1014948" y="4533900"/>
                  <a:pt x="0" y="3518952"/>
                  <a:pt x="0" y="2266950"/>
                </a:cubicBezTo>
                <a:cubicBezTo>
                  <a:pt x="0" y="1014948"/>
                  <a:pt x="1014948" y="0"/>
                  <a:pt x="226695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endParaRPr lang="fi-FI"/>
          </a:p>
        </p:txBody>
      </p:sp>
      <p:pic>
        <p:nvPicPr>
          <p:cNvPr id="7" name="Kuva 6" descr="KiSu-logo (Kiertotalous-Suomi)">
            <a:extLst>
              <a:ext uri="{FF2B5EF4-FFF2-40B4-BE49-F238E27FC236}">
                <a16:creationId xmlns:a16="http://schemas.microsoft.com/office/drawing/2014/main" id="{57869DB3-818A-47B7-94BC-DBFBDD81AB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805" y="327783"/>
            <a:ext cx="1771135" cy="72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55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2632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STAKUVA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FE4C5BFE-2D41-4C22-AC02-ACAD23CA23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FFA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 descr="KiSu-logo (Kiertotalous-Suomi)">
            <a:extLst>
              <a:ext uri="{FF2B5EF4-FFF2-40B4-BE49-F238E27FC236}">
                <a16:creationId xmlns:a16="http://schemas.microsoft.com/office/drawing/2014/main" id="{E0076692-6BF5-4CE1-826E-3F735F346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0008" y="1694493"/>
            <a:ext cx="7091983" cy="289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589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STAKUVA_li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FE4C5BFE-2D41-4C22-AC02-ACAD23CA23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AFE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 descr="KiSu-logo (Kiertotalous-Suomi)">
            <a:extLst>
              <a:ext uri="{FF2B5EF4-FFF2-40B4-BE49-F238E27FC236}">
                <a16:creationId xmlns:a16="http://schemas.microsoft.com/office/drawing/2014/main" id="{E0076692-6BF5-4CE1-826E-3F735F346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0008" y="1694493"/>
            <a:ext cx="7091983" cy="289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239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STAKUVA_vaale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FE4C5BFE-2D41-4C22-AC02-ACAD23CA23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FE7F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 descr="KiSu-logo (Kiertotalous-Suomi)">
            <a:extLst>
              <a:ext uri="{FF2B5EF4-FFF2-40B4-BE49-F238E27FC236}">
                <a16:creationId xmlns:a16="http://schemas.microsoft.com/office/drawing/2014/main" id="{E0076692-6BF5-4CE1-826E-3F735F346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0008" y="1694493"/>
            <a:ext cx="7091983" cy="289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030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STAKUV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iSu-logo (Kiertotalous-Suomi)">
            <a:extLst>
              <a:ext uri="{FF2B5EF4-FFF2-40B4-BE49-F238E27FC236}">
                <a16:creationId xmlns:a16="http://schemas.microsoft.com/office/drawing/2014/main" id="{E0076692-6BF5-4CE1-826E-3F735F346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0008" y="1694493"/>
            <a:ext cx="7091983" cy="289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7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AE1-D009-49A6-AFBC-48C836E46FD5}" type="datetime1">
              <a:rPr lang="fi-FI" smtClean="0"/>
              <a:t>29.5.2023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1294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E6A-F1BF-4D0B-8E96-152A3DAE3272}" type="datetime1">
              <a:rPr lang="fi-FI" smtClean="0"/>
              <a:t>29.5.2023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10643984" y="645586"/>
            <a:ext cx="923600" cy="478365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624418" y="645585"/>
            <a:ext cx="784037" cy="478367"/>
            <a:chOff x="6372200" y="3003798"/>
            <a:chExt cx="720725" cy="439738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81079883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3475" indent="-353475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7EA1DF-865A-4043-89D3-51B1EE7AF1CF}" type="datetime1">
              <a:rPr lang="fi-FI" smtClean="0"/>
              <a:t>29.5.2023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624418" y="645585"/>
            <a:ext cx="784037" cy="478367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10643984" y="645586"/>
            <a:ext cx="923600" cy="478365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4885574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866" y="1989667"/>
            <a:ext cx="7298268" cy="1727365"/>
          </a:xfrm>
        </p:spPr>
        <p:txBody>
          <a:bodyPr anchor="b" anchorCtr="0"/>
          <a:lstStyle>
            <a:lvl1pPr algn="l">
              <a:defRPr sz="3733" b="1" cap="none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F6A-88FE-4829-AABE-A8D19FDDA656}" type="datetime1">
              <a:rPr lang="fi-FI" smtClean="0"/>
              <a:t>29.5.2023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6157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866" y="1989667"/>
            <a:ext cx="7298268" cy="1727365"/>
          </a:xfrm>
        </p:spPr>
        <p:txBody>
          <a:bodyPr anchor="b" anchorCtr="0"/>
          <a:lstStyle>
            <a:lvl1pPr algn="l">
              <a:defRPr sz="3733" b="1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04A870-5DDB-45A8-A254-49DFCA16BCAA}" type="datetime1">
              <a:rPr lang="fi-FI" smtClean="0"/>
              <a:t>29.5.2023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624418" y="645585"/>
            <a:ext cx="784037" cy="478367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10643984" y="645586"/>
            <a:ext cx="923600" cy="478365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650820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46867" y="645583"/>
            <a:ext cx="7298267" cy="11512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6867" y="1989666"/>
            <a:ext cx="7298267" cy="38396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417" y="6021289"/>
            <a:ext cx="1822451" cy="1911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67">
                <a:solidFill>
                  <a:schemeClr val="accent1"/>
                </a:solidFill>
              </a:defRPr>
            </a:lvl1pPr>
          </a:lstStyle>
          <a:p>
            <a:fld id="{E1373DCC-2263-4F88-B652-EFBDCB9320F8}" type="datetime1">
              <a:rPr lang="fi-FI" noProof="0" smtClean="0"/>
              <a:t>29.5.2023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867" y="6021289"/>
            <a:ext cx="8161867" cy="1911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67" cap="all" spc="4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8733" y="6021289"/>
            <a:ext cx="959276" cy="1911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67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6" name="Freeform 11"/>
          <p:cNvSpPr>
            <a:spLocks noChangeAspect="1" noEditPoints="1"/>
          </p:cNvSpPr>
          <p:nvPr userDrawn="1"/>
        </p:nvSpPr>
        <p:spPr bwMode="auto">
          <a:xfrm>
            <a:off x="10643984" y="645586"/>
            <a:ext cx="923600" cy="478365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 noProof="0"/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auto">
          <a:xfrm>
            <a:off x="624418" y="645585"/>
            <a:ext cx="784037" cy="478367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 noProof="0"/>
          </a:p>
        </p:txBody>
      </p:sp>
    </p:spTree>
    <p:extLst>
      <p:ext uri="{BB962C8B-B14F-4D97-AF65-F5344CB8AC3E}">
        <p14:creationId xmlns:p14="http://schemas.microsoft.com/office/powerpoint/2010/main" val="258953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ransition spd="med">
    <p:fade/>
  </p:transition>
  <p:hf hdr="0"/>
  <p:txStyles>
    <p:titleStyle>
      <a:lvl1pPr algn="l" defTabSz="1219170" rtl="0" eaLnBrk="1" latinLnBrk="0" hangingPunct="1"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3475" indent="-353475" algn="l" defTabSz="1219170" rtl="0" eaLnBrk="1" latinLnBrk="0" hangingPunct="1">
        <a:lnSpc>
          <a:spcPct val="120000"/>
        </a:lnSpc>
        <a:spcBef>
          <a:spcPts val="267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831830" indent="-353475" algn="l" defTabSz="1219170" rtl="0" eaLnBrk="1" latinLnBrk="0" hangingPunct="1">
        <a:lnSpc>
          <a:spcPct val="120000"/>
        </a:lnSpc>
        <a:spcBef>
          <a:spcPts val="267"/>
        </a:spcBef>
        <a:buFont typeface="Arial" panose="020B0604020202020204" pitchFamily="34" charset="0"/>
        <a:buChar char="–"/>
        <a:defRPr sz="2133" kern="1200">
          <a:solidFill>
            <a:schemeClr val="accent1"/>
          </a:solidFill>
          <a:latin typeface="+mn-lt"/>
          <a:ea typeface="+mn-ea"/>
          <a:cs typeface="+mn-cs"/>
        </a:defRPr>
      </a:lvl2pPr>
      <a:lvl3pPr marL="1318651" indent="-364058" algn="l" defTabSz="1219170" rtl="0" eaLnBrk="1" latinLnBrk="0" hangingPunct="1">
        <a:lnSpc>
          <a:spcPct val="120000"/>
        </a:lnSpc>
        <a:spcBef>
          <a:spcPts val="267"/>
        </a:spcBef>
        <a:buFont typeface="Arial" panose="020B0604020202020204" pitchFamily="34" charset="0"/>
        <a:buChar char="•"/>
        <a:defRPr sz="1867" kern="1200">
          <a:solidFill>
            <a:schemeClr val="accent1"/>
          </a:solidFill>
          <a:latin typeface="+mn-lt"/>
          <a:ea typeface="+mn-ea"/>
          <a:cs typeface="+mn-cs"/>
        </a:defRPr>
      </a:lvl3pPr>
      <a:lvl4pPr marL="1794888" indent="-361942" algn="l" defTabSz="1219170" rtl="0" eaLnBrk="1" latinLnBrk="0" hangingPunct="1">
        <a:lnSpc>
          <a:spcPct val="120000"/>
        </a:lnSpc>
        <a:spcBef>
          <a:spcPts val="267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273243" indent="-361942" algn="l" defTabSz="1219170" rtl="0" eaLnBrk="1" latinLnBrk="0" hangingPunct="1">
        <a:lnSpc>
          <a:spcPct val="120000"/>
        </a:lnSpc>
        <a:spcBef>
          <a:spcPts val="267"/>
        </a:spcBef>
        <a:buFont typeface="Arial" panose="020B0604020202020204" pitchFamily="34" charset="0"/>
        <a:buChar char="•"/>
        <a:defRPr sz="1333" kern="1200">
          <a:solidFill>
            <a:schemeClr val="accent1"/>
          </a:solidFill>
          <a:latin typeface="+mn-lt"/>
          <a:ea typeface="+mn-ea"/>
          <a:cs typeface="+mn-cs"/>
        </a:defRPr>
      </a:lvl5pPr>
      <a:lvl6pPr marL="2751598" indent="-361942" algn="l" defTabSz="1219170" rtl="0" eaLnBrk="1" latinLnBrk="0" hangingPunct="1">
        <a:lnSpc>
          <a:spcPct val="120000"/>
        </a:lnSpc>
        <a:spcBef>
          <a:spcPts val="267"/>
        </a:spcBef>
        <a:buFont typeface="Arial" panose="020B0604020202020204" pitchFamily="34" charset="0"/>
        <a:buChar char="•"/>
        <a:defRPr sz="1333" kern="1200">
          <a:solidFill>
            <a:schemeClr val="accent1"/>
          </a:solidFill>
          <a:latin typeface="+mn-lt"/>
          <a:ea typeface="+mn-ea"/>
          <a:cs typeface="+mn-cs"/>
        </a:defRPr>
      </a:lvl6pPr>
      <a:lvl7pPr marL="3229953" indent="-364058" algn="l" defTabSz="1219170" rtl="0" eaLnBrk="1" latinLnBrk="0" hangingPunct="1">
        <a:lnSpc>
          <a:spcPct val="120000"/>
        </a:lnSpc>
        <a:spcBef>
          <a:spcPts val="267"/>
        </a:spcBef>
        <a:buFont typeface="Arial" panose="020B0604020202020204" pitchFamily="34" charset="0"/>
        <a:buChar char="•"/>
        <a:defRPr sz="1333" kern="1200">
          <a:solidFill>
            <a:schemeClr val="accent1"/>
          </a:solidFill>
          <a:latin typeface="+mn-lt"/>
          <a:ea typeface="+mn-ea"/>
          <a:cs typeface="+mn-cs"/>
        </a:defRPr>
      </a:lvl7pPr>
      <a:lvl8pPr marL="3706191" indent="-361942" algn="l" defTabSz="1219170" rtl="0" eaLnBrk="1" latinLnBrk="0" hangingPunct="1">
        <a:lnSpc>
          <a:spcPct val="120000"/>
        </a:lnSpc>
        <a:spcBef>
          <a:spcPts val="267"/>
        </a:spcBef>
        <a:buFont typeface="Arial" panose="020B0604020202020204" pitchFamily="34" charset="0"/>
        <a:buChar char="•"/>
        <a:defRPr sz="1333" kern="1200">
          <a:solidFill>
            <a:schemeClr val="accent1"/>
          </a:solidFill>
          <a:latin typeface="+mn-lt"/>
          <a:ea typeface="+mn-ea"/>
          <a:cs typeface="+mn-cs"/>
        </a:defRPr>
      </a:lvl8pPr>
      <a:lvl9pPr marL="4184546" indent="-353475" algn="l" defTabSz="1219170" rtl="0" eaLnBrk="1" latinLnBrk="0" hangingPunct="1">
        <a:lnSpc>
          <a:spcPct val="120000"/>
        </a:lnSpc>
        <a:spcBef>
          <a:spcPts val="267"/>
        </a:spcBef>
        <a:buFont typeface="Arial" panose="020B0604020202020204" pitchFamily="34" charset="0"/>
        <a:buChar char="•"/>
        <a:defRPr sz="1333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E7595-28BA-4E10-BA3E-57343DDF2A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375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  <p:sldLayoutId id="2147483786" r:id="rId21"/>
    <p:sldLayoutId id="2147483787" r:id="rId22"/>
    <p:sldLayoutId id="2147483788" r:id="rId23"/>
    <p:sldLayoutId id="2147483789" r:id="rId24"/>
    <p:sldLayoutId id="2147483790" r:id="rId25"/>
    <p:sldLayoutId id="2147483791" r:id="rId26"/>
    <p:sldLayoutId id="2147483792" r:id="rId27"/>
    <p:sldLayoutId id="2147483793" r:id="rId28"/>
    <p:sldLayoutId id="2147483794" r:id="rId29"/>
    <p:sldLayoutId id="2147483795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n paikkamerkki 12" descr="Kuva, joka sisältää kohteen kasvi, huonekasvi, kukkaruukku, piha-&#10;&#10;Kuvaus luotu automaattisesti">
            <a:extLst>
              <a:ext uri="{FF2B5EF4-FFF2-40B4-BE49-F238E27FC236}">
                <a16:creationId xmlns:a16="http://schemas.microsoft.com/office/drawing/2014/main" id="{14737756-D2C0-6BC3-5646-32D090D2F5A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2" r="33342"/>
          <a:stretch>
            <a:fillRect/>
          </a:stretch>
        </p:blipFill>
        <p:spPr/>
      </p:pic>
      <p:sp>
        <p:nvSpPr>
          <p:cNvPr id="10" name="Otsikko 9">
            <a:extLst>
              <a:ext uri="{FF2B5EF4-FFF2-40B4-BE49-F238E27FC236}">
                <a16:creationId xmlns:a16="http://schemas.microsoft.com/office/drawing/2014/main" id="{60A02EEF-61DE-02C0-6556-F39638BE1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 err="1"/>
              <a:t>Circular</a:t>
            </a:r>
            <a:r>
              <a:rPr lang="fi-FI" sz="4400" dirty="0"/>
              <a:t> </a:t>
            </a:r>
            <a:r>
              <a:rPr lang="fi-FI" sz="4400" dirty="0" err="1"/>
              <a:t>Economy</a:t>
            </a:r>
            <a:r>
              <a:rPr lang="fi-FI" sz="4400" dirty="0"/>
              <a:t> Finland (</a:t>
            </a:r>
            <a:r>
              <a:rPr lang="fi-FI" sz="4400" dirty="0" err="1"/>
              <a:t>KiSu</a:t>
            </a:r>
            <a:r>
              <a:rPr lang="fi-FI" sz="4400" dirty="0"/>
              <a:t>)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88FB77D-E888-CB83-8833-41BC6ABA1A1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021388"/>
            <a:ext cx="1822450" cy="190500"/>
          </a:xfrm>
        </p:spPr>
        <p:txBody>
          <a:bodyPr/>
          <a:lstStyle/>
          <a:p>
            <a:fld id="{E5EE882F-6FA4-46CF-A8EE-FAEC11772BB6}" type="datetime1">
              <a:rPr lang="fi-FI" smtClean="0"/>
              <a:t>29.5.2023</a:t>
            </a:fld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0E2FFAC-A85D-7F1E-7D6F-4AE3526A82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29075" y="6021388"/>
            <a:ext cx="8162925" cy="190500"/>
          </a:xfrm>
        </p:spPr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DD1A149-ABF3-F0B6-1D24-D04829D29F9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33150" y="6021388"/>
            <a:ext cx="958850" cy="190500"/>
          </a:xfrm>
        </p:spPr>
        <p:txBody>
          <a:bodyPr/>
          <a:lstStyle/>
          <a:p>
            <a:fld id="{E9DC2C14-6E95-4EF0-AB2C-A4DB63E630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18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Diagonal Corners Rounded 61">
            <a:extLst>
              <a:ext uri="{FF2B5EF4-FFF2-40B4-BE49-F238E27FC236}">
                <a16:creationId xmlns:a16="http://schemas.microsoft.com/office/drawing/2014/main" id="{5F9D4B86-C430-896A-6E7F-2A19B4AC8DCC}"/>
              </a:ext>
            </a:extLst>
          </p:cNvPr>
          <p:cNvSpPr/>
          <p:nvPr/>
        </p:nvSpPr>
        <p:spPr>
          <a:xfrm>
            <a:off x="189186" y="178676"/>
            <a:ext cx="11813628" cy="5822731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regular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9A90C5A-4F1F-BCEA-D318-2B9AE6648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4997" y="583820"/>
            <a:ext cx="8842006" cy="348009"/>
          </a:xfrm>
          <a:prstGeom prst="rect">
            <a:avLst/>
          </a:prstGeom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8E818FAA-2193-C20C-86DB-2AACDB749EA3}"/>
              </a:ext>
            </a:extLst>
          </p:cNvPr>
          <p:cNvGrpSpPr/>
          <p:nvPr/>
        </p:nvGrpSpPr>
        <p:grpSpPr>
          <a:xfrm flipH="1">
            <a:off x="663953" y="1240198"/>
            <a:ext cx="5345334" cy="3604991"/>
            <a:chOff x="6169568" y="1240918"/>
            <a:chExt cx="5345334" cy="3604991"/>
          </a:xfrm>
        </p:grpSpPr>
        <p:sp>
          <p:nvSpPr>
            <p:cNvPr id="86" name="Rectangle: Diagonal Corners Rounded 85">
              <a:extLst>
                <a:ext uri="{FF2B5EF4-FFF2-40B4-BE49-F238E27FC236}">
                  <a16:creationId xmlns:a16="http://schemas.microsoft.com/office/drawing/2014/main" id="{A0C23A6F-08A2-AC45-6207-5D974A55DF65}"/>
                </a:ext>
              </a:extLst>
            </p:cNvPr>
            <p:cNvSpPr/>
            <p:nvPr/>
          </p:nvSpPr>
          <p:spPr>
            <a:xfrm>
              <a:off x="6169568" y="1254950"/>
              <a:ext cx="5345333" cy="3590959"/>
            </a:xfrm>
            <a:prstGeom prst="round2DiagRect">
              <a:avLst/>
            </a:prstGeom>
            <a:solidFill>
              <a:srgbClr val="AFE7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regular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B2AC6B2-2195-1D13-F166-2FBED1CF59DA}"/>
                </a:ext>
              </a:extLst>
            </p:cNvPr>
            <p:cNvSpPr/>
            <p:nvPr/>
          </p:nvSpPr>
          <p:spPr>
            <a:xfrm>
              <a:off x="6169573" y="1240918"/>
              <a:ext cx="5345329" cy="1030681"/>
            </a:xfrm>
            <a:custGeom>
              <a:avLst/>
              <a:gdLst>
                <a:gd name="connsiteX0" fmla="*/ 599299 w 5345329"/>
                <a:gd name="connsiteY0" fmla="*/ 0 h 1030681"/>
                <a:gd name="connsiteX1" fmla="*/ 5345329 w 5345329"/>
                <a:gd name="connsiteY1" fmla="*/ 0 h 1030681"/>
                <a:gd name="connsiteX2" fmla="*/ 5345329 w 5345329"/>
                <a:gd name="connsiteY2" fmla="*/ 1030681 h 1030681"/>
                <a:gd name="connsiteX3" fmla="*/ 0 w 5345329"/>
                <a:gd name="connsiteY3" fmla="*/ 1030681 h 1030681"/>
                <a:gd name="connsiteX4" fmla="*/ 0 w 5345329"/>
                <a:gd name="connsiteY4" fmla="*/ 599299 h 1030681"/>
                <a:gd name="connsiteX5" fmla="*/ 599299 w 5345329"/>
                <a:gd name="connsiteY5" fmla="*/ 0 h 103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45329" h="1030681">
                  <a:moveTo>
                    <a:pt x="599299" y="0"/>
                  </a:moveTo>
                  <a:lnTo>
                    <a:pt x="5345329" y="0"/>
                  </a:lnTo>
                  <a:lnTo>
                    <a:pt x="5345329" y="1030681"/>
                  </a:lnTo>
                  <a:lnTo>
                    <a:pt x="0" y="1030681"/>
                  </a:lnTo>
                  <a:lnTo>
                    <a:pt x="0" y="599299"/>
                  </a:lnTo>
                  <a:cubicBezTo>
                    <a:pt x="0" y="268315"/>
                    <a:pt x="268315" y="0"/>
                    <a:pt x="599299" y="0"/>
                  </a:cubicBezTo>
                  <a:close/>
                </a:path>
              </a:pathLst>
            </a:custGeom>
            <a:solidFill>
              <a:srgbClr val="FAD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regular"/>
                <a:ea typeface="+mn-ea"/>
                <a:cs typeface="+mn-cs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90F0228-B8B1-250E-0BC2-A4D27AB9210F}"/>
              </a:ext>
            </a:extLst>
          </p:cNvPr>
          <p:cNvGrpSpPr/>
          <p:nvPr/>
        </p:nvGrpSpPr>
        <p:grpSpPr>
          <a:xfrm>
            <a:off x="6169568" y="1240918"/>
            <a:ext cx="5345334" cy="3604991"/>
            <a:chOff x="6169568" y="1240918"/>
            <a:chExt cx="5345334" cy="3604991"/>
          </a:xfrm>
        </p:grpSpPr>
        <p:sp>
          <p:nvSpPr>
            <p:cNvPr id="83" name="Rectangle: Diagonal Corners Rounded 82">
              <a:extLst>
                <a:ext uri="{FF2B5EF4-FFF2-40B4-BE49-F238E27FC236}">
                  <a16:creationId xmlns:a16="http://schemas.microsoft.com/office/drawing/2014/main" id="{2DFEC6AC-B314-0D92-2759-01EC435CCED8}"/>
                </a:ext>
              </a:extLst>
            </p:cNvPr>
            <p:cNvSpPr/>
            <p:nvPr/>
          </p:nvSpPr>
          <p:spPr>
            <a:xfrm>
              <a:off x="6169568" y="1254950"/>
              <a:ext cx="5345333" cy="3590959"/>
            </a:xfrm>
            <a:prstGeom prst="round2DiagRect">
              <a:avLst/>
            </a:prstGeom>
            <a:solidFill>
              <a:srgbClr val="AFE7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regular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84749D6-4997-482F-2290-13D02FEC428A}"/>
                </a:ext>
              </a:extLst>
            </p:cNvPr>
            <p:cNvSpPr/>
            <p:nvPr/>
          </p:nvSpPr>
          <p:spPr>
            <a:xfrm>
              <a:off x="6169573" y="1240918"/>
              <a:ext cx="5345329" cy="1030681"/>
            </a:xfrm>
            <a:custGeom>
              <a:avLst/>
              <a:gdLst>
                <a:gd name="connsiteX0" fmla="*/ 599299 w 5345329"/>
                <a:gd name="connsiteY0" fmla="*/ 0 h 1030681"/>
                <a:gd name="connsiteX1" fmla="*/ 5345329 w 5345329"/>
                <a:gd name="connsiteY1" fmla="*/ 0 h 1030681"/>
                <a:gd name="connsiteX2" fmla="*/ 5345329 w 5345329"/>
                <a:gd name="connsiteY2" fmla="*/ 1030681 h 1030681"/>
                <a:gd name="connsiteX3" fmla="*/ 0 w 5345329"/>
                <a:gd name="connsiteY3" fmla="*/ 1030681 h 1030681"/>
                <a:gd name="connsiteX4" fmla="*/ 0 w 5345329"/>
                <a:gd name="connsiteY4" fmla="*/ 599299 h 1030681"/>
                <a:gd name="connsiteX5" fmla="*/ 599299 w 5345329"/>
                <a:gd name="connsiteY5" fmla="*/ 0 h 103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45329" h="1030681">
                  <a:moveTo>
                    <a:pt x="599299" y="0"/>
                  </a:moveTo>
                  <a:lnTo>
                    <a:pt x="5345329" y="0"/>
                  </a:lnTo>
                  <a:lnTo>
                    <a:pt x="5345329" y="1030681"/>
                  </a:lnTo>
                  <a:lnTo>
                    <a:pt x="0" y="1030681"/>
                  </a:lnTo>
                  <a:lnTo>
                    <a:pt x="0" y="599299"/>
                  </a:lnTo>
                  <a:cubicBezTo>
                    <a:pt x="0" y="268315"/>
                    <a:pt x="268315" y="0"/>
                    <a:pt x="599299" y="0"/>
                  </a:cubicBezTo>
                  <a:close/>
                </a:path>
              </a:pathLst>
            </a:custGeom>
            <a:solidFill>
              <a:srgbClr val="FAD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regular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C0C17E1-EAF2-F6D4-01B3-62B7E34FE4B2}"/>
              </a:ext>
            </a:extLst>
          </p:cNvPr>
          <p:cNvSpPr txBox="1"/>
          <p:nvPr/>
        </p:nvSpPr>
        <p:spPr>
          <a:xfrm>
            <a:off x="883647" y="2448627"/>
            <a:ext cx="4905947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Poppins bold"/>
                <a:ea typeface="+mn-ea"/>
                <a:cs typeface="poppins regular"/>
              </a:rPr>
              <a:t>Kiertotaloussuomi.fi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Poppins bold"/>
              <a:ea typeface="+mn-ea"/>
              <a:cs typeface="poppins regular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poppins regular"/>
                <a:ea typeface="+mn-ea"/>
                <a:cs typeface="poppins regular"/>
              </a:rPr>
              <a:t>The website provides current information and information packages about e.g. tools that support circularity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poppins regula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Poppins bold"/>
                <a:ea typeface="+mn-ea"/>
                <a:cs typeface="+mn-cs"/>
              </a:rPr>
              <a:t>Webinars and 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Poppins bold"/>
                <a:ea typeface="+mn-ea"/>
                <a:cs typeface="+mn-cs"/>
              </a:rPr>
              <a:t>events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Poppins bold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poppins regular"/>
                <a:ea typeface="+mn-ea"/>
                <a:cs typeface="Calibri"/>
              </a:rPr>
              <a:t>Webinars include circular economy morning coffees for quick updates and discussion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C8F5A1-2DFE-0D45-DF86-2C6C389D4506}"/>
              </a:ext>
            </a:extLst>
          </p:cNvPr>
          <p:cNvSpPr txBox="1"/>
          <p:nvPr/>
        </p:nvSpPr>
        <p:spPr>
          <a:xfrm>
            <a:off x="6685902" y="2439794"/>
            <a:ext cx="445834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Poppins bold"/>
                <a:ea typeface="+mn-ea"/>
                <a:cs typeface="+mn-cs"/>
              </a:rPr>
              <a:t>Thematic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Poppins bold"/>
                <a:ea typeface="+mn-ea"/>
                <a:cs typeface="+mn-cs"/>
              </a:rPr>
              <a:t> 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Poppins bold"/>
                <a:ea typeface="+mn-ea"/>
                <a:cs typeface="+mn-cs"/>
              </a:rPr>
              <a:t>groups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Poppins bold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poppins regular"/>
                <a:ea typeface="+mn-lt"/>
                <a:cs typeface="poppins regular"/>
              </a:rPr>
              <a:t>Municipalities and regions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poppins regular"/>
                <a:ea typeface="+mn-lt"/>
                <a:cs typeface="poppins regular"/>
              </a:rPr>
              <a:t>Know-how and education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poppins regular"/>
                <a:ea typeface="+mn-lt"/>
                <a:cs typeface="poppins regular"/>
              </a:rPr>
              <a:t>Digital solutions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poppins regular"/>
              <a:ea typeface="+mn-lt"/>
              <a:cs typeface="poppins regular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Poppins bold"/>
                <a:ea typeface="+mn-lt"/>
                <a:cs typeface="poppins regular"/>
              </a:rPr>
              <a:t>Support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Poppins bold"/>
                <a:ea typeface="+mn-lt"/>
                <a:cs typeface="poppins regular"/>
              </a:rPr>
              <a:t> for 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Poppins bold"/>
                <a:ea typeface="+mn-lt"/>
                <a:cs typeface="poppins regular"/>
              </a:rPr>
              <a:t>financing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Poppins bold"/>
              <a:ea typeface="+mn-lt"/>
              <a:cs typeface="poppins regular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Poppins bold"/>
                <a:ea typeface="+mn-ea"/>
                <a:cs typeface="+mn-cs"/>
              </a:rPr>
              <a:t>Support for the Circular economy green deal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Poppins bold"/>
                <a:ea typeface="+mn-ea"/>
                <a:cs typeface="+mn-cs"/>
              </a:rPr>
              <a:t>Support for the Finnish Industrial Symbiosis System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A49725-A781-4F44-87A1-C8FC33419CE4}"/>
              </a:ext>
            </a:extLst>
          </p:cNvPr>
          <p:cNvSpPr txBox="1"/>
          <p:nvPr/>
        </p:nvSpPr>
        <p:spPr>
          <a:xfrm>
            <a:off x="663953" y="5003367"/>
            <a:ext cx="919308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regular"/>
                <a:ea typeface="+mn-ea"/>
                <a:cs typeface="poppins regular"/>
              </a:rPr>
              <a:t>Target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regular"/>
                <a:ea typeface="+mn-ea"/>
                <a:cs typeface="poppins regular"/>
              </a:rPr>
              <a:t>groups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regular"/>
                <a:ea typeface="+mn-ea"/>
                <a:cs typeface="poppins regular"/>
              </a:rPr>
              <a:t> 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bold"/>
                <a:ea typeface="+mn-ea"/>
                <a:cs typeface="poppins regular"/>
              </a:rPr>
              <a:t>municipalities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bold"/>
                <a:ea typeface="+mn-ea"/>
                <a:cs typeface="poppins regular"/>
              </a:rPr>
              <a:t> and 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bold"/>
                <a:ea typeface="+mn-ea"/>
                <a:cs typeface="poppins regular"/>
              </a:rPr>
              <a:t>regions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bold"/>
                <a:ea typeface="+mn-ea"/>
                <a:cs typeface="poppins regular"/>
              </a:rPr>
              <a:t>, 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bold"/>
                <a:ea typeface="+mn-ea"/>
                <a:cs typeface="poppins regular"/>
              </a:rPr>
              <a:t>the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bold"/>
                <a:ea typeface="+mn-ea"/>
                <a:cs typeface="poppins regular"/>
              </a:rPr>
              <a:t> business 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bold"/>
                <a:ea typeface="+mn-ea"/>
                <a:cs typeface="poppins regular"/>
              </a:rPr>
              <a:t>community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bold"/>
                <a:ea typeface="+mn-ea"/>
                <a:cs typeface="poppins regular"/>
              </a:rPr>
              <a:t>, 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bold"/>
                <a:ea typeface="+mn-ea"/>
                <a:cs typeface="poppins regular"/>
              </a:rPr>
              <a:t>research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bold"/>
                <a:ea typeface="+mn-ea"/>
                <a:cs typeface="poppins regular"/>
              </a:rPr>
              <a:t> and 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bold"/>
                <a:ea typeface="+mn-ea"/>
                <a:cs typeface="poppins regular"/>
              </a:rPr>
              <a:t>education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bold"/>
                <a:ea typeface="+mn-ea"/>
                <a:cs typeface="poppins regular"/>
              </a:rPr>
              <a:t> 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bold"/>
                <a:ea typeface="+mn-ea"/>
                <a:cs typeface="poppins regular"/>
              </a:rPr>
              <a:t>institutions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bold"/>
                <a:ea typeface="+mn-ea"/>
                <a:cs typeface="poppins regular"/>
              </a:rPr>
              <a:t>,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bold"/>
                <a:ea typeface="+mn-ea"/>
                <a:cs typeface="poppins regular"/>
              </a:rPr>
              <a:t>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regular"/>
                <a:ea typeface="+mn-ea"/>
                <a:cs typeface="poppins regular"/>
              </a:rPr>
              <a:t>networks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regular"/>
                <a:ea typeface="+mn-ea"/>
                <a:cs typeface="poppins regular"/>
              </a:rPr>
              <a:t> and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regular"/>
                <a:ea typeface="+mn-ea"/>
                <a:cs typeface="poppins regular"/>
              </a:rPr>
              <a:t>ecosystems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regular"/>
                <a:ea typeface="+mn-ea"/>
                <a:cs typeface="poppins regular"/>
              </a:rPr>
              <a:t>. 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regular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regular"/>
                <a:ea typeface="+mn-ea"/>
                <a:cs typeface="Calibri" panose="020F0502020204030204"/>
              </a:rPr>
              <a:t>A project financed by the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regular"/>
                <a:ea typeface="+mn-ea"/>
                <a:cs typeface="Calibri" panose="020F0502020204030204"/>
              </a:rPr>
              <a:t> Finnish Strategic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regular"/>
                <a:ea typeface="+mn-ea"/>
                <a:cs typeface="Calibri" panose="020F0502020204030204"/>
              </a:rPr>
              <a:t>programme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regular"/>
                <a:ea typeface="+mn-ea"/>
                <a:cs typeface="Calibri" panose="020F0502020204030204"/>
              </a:rPr>
              <a:t> to promote a circular economy.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regular"/>
                <a:ea typeface="+mn-ea"/>
                <a:cs typeface="Calibri" panose="020F0502020204030204"/>
              </a:rPr>
              <a:t> Coordinated by Motiva Ltd and the Finnish Environment Institute (2022-).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043F940-2A65-09EE-1F51-BD02E952E830}"/>
              </a:ext>
            </a:extLst>
          </p:cNvPr>
          <p:cNvSpPr txBox="1"/>
          <p:nvPr/>
        </p:nvSpPr>
        <p:spPr>
          <a:xfrm>
            <a:off x="6096002" y="1240198"/>
            <a:ext cx="5418899" cy="995705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Poppins bold"/>
                <a:ea typeface="+mn-ea"/>
                <a:cs typeface="+mn-cs"/>
              </a:rPr>
              <a:t>SUPPORTS DIFFERENT ACTORS IN FINDING THEIR OWN CIRCULAR ECONOMY PATHS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Poppins bold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AD61077-553F-171C-36B9-BE5ACBF48228}"/>
              </a:ext>
            </a:extLst>
          </p:cNvPr>
          <p:cNvSpPr txBox="1"/>
          <p:nvPr/>
        </p:nvSpPr>
        <p:spPr>
          <a:xfrm>
            <a:off x="677094" y="1240198"/>
            <a:ext cx="5418903" cy="1063507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Poppins bold"/>
                <a:ea typeface="+mn-ea"/>
                <a:cs typeface="+mn-cs"/>
              </a:rPr>
              <a:t>A HUB FOR CIRCULAR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Poppins bold"/>
                <a:ea typeface="+mn-ea"/>
                <a:cs typeface="+mn-cs"/>
              </a:rPr>
              <a:t>ECONOMY KNOW-HOW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regular"/>
              <a:ea typeface="+mn-ea"/>
              <a:cs typeface="poppins regular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E655592-CFA1-9A42-5D1E-239B6F8F2DC3}"/>
              </a:ext>
            </a:extLst>
          </p:cNvPr>
          <p:cNvCxnSpPr>
            <a:cxnSpLocks/>
          </p:cNvCxnSpPr>
          <p:nvPr/>
        </p:nvCxnSpPr>
        <p:spPr>
          <a:xfrm>
            <a:off x="6096000" y="1155381"/>
            <a:ext cx="0" cy="3741357"/>
          </a:xfrm>
          <a:prstGeom prst="line">
            <a:avLst/>
          </a:prstGeom>
          <a:ln w="139700" cap="rnd">
            <a:solidFill>
              <a:srgbClr val="002F6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25F25ED0-0AC7-7242-5EEB-78EDD9A65A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82799" y="5006229"/>
            <a:ext cx="1719677" cy="69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7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314" y="453115"/>
            <a:ext cx="3649133" cy="1151236"/>
          </a:xfrm>
        </p:spPr>
        <p:txBody>
          <a:bodyPr/>
          <a:lstStyle/>
          <a:p>
            <a:r>
              <a:rPr lang="en-US" dirty="0"/>
              <a:t>KiSu: </a:t>
            </a:r>
            <a:br>
              <a:rPr lang="en-US" dirty="0"/>
            </a:br>
            <a:r>
              <a:rPr lang="en-US" dirty="0"/>
              <a:t>Solution Rallies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918" y="1693830"/>
            <a:ext cx="5567082" cy="3839601"/>
          </a:xfrm>
        </p:spPr>
        <p:txBody>
          <a:bodyPr/>
          <a:lstStyle/>
          <a:p>
            <a:r>
              <a:rPr lang="en-US" sz="2000" dirty="0"/>
              <a:t>The purpose of the Solution Rallies </a:t>
            </a:r>
            <a:r>
              <a:rPr lang="en-US" sz="2000"/>
              <a:t>workshops is </a:t>
            </a:r>
            <a:r>
              <a:rPr lang="en-US" sz="2000" dirty="0"/>
              <a:t>to highlight concrete </a:t>
            </a:r>
            <a:r>
              <a:rPr lang="en-US" sz="2000" b="1" dirty="0"/>
              <a:t>piloted and profitable circular economy measures</a:t>
            </a:r>
            <a:r>
              <a:rPr lang="en-US" sz="2000" dirty="0"/>
              <a:t>, and to </a:t>
            </a:r>
            <a:r>
              <a:rPr lang="en-US" sz="2000" b="1" dirty="0"/>
              <a:t>identify</a:t>
            </a:r>
            <a:r>
              <a:rPr lang="en-US" sz="2000" dirty="0"/>
              <a:t> </a:t>
            </a:r>
            <a:r>
              <a:rPr lang="en-US" sz="2000" b="1" dirty="0"/>
              <a:t>ways to get them into wider use</a:t>
            </a:r>
            <a:endParaRPr lang="en-US" sz="2000" dirty="0"/>
          </a:p>
          <a:p>
            <a:r>
              <a:rPr lang="en-US" sz="2000" dirty="0"/>
              <a:t>Based on the workshops best practice tip lists and criteria were compiled</a:t>
            </a:r>
          </a:p>
          <a:p>
            <a:r>
              <a:rPr lang="en-US" sz="2000" dirty="0"/>
              <a:t>In spring 2023 the workshops focused on circular construction and they were arranged together with FIGBC</a:t>
            </a:r>
          </a:p>
          <a:p>
            <a:r>
              <a:rPr lang="en-US" sz="2000" dirty="0"/>
              <a:t>In autumn 2023 the theme is the circular economy of textiles.</a:t>
            </a:r>
            <a:endParaRPr lang="fi-FI" sz="2000" dirty="0"/>
          </a:p>
        </p:txBody>
      </p:sp>
      <p:pic>
        <p:nvPicPr>
          <p:cNvPr id="7" name="Kuvan paikkamerkki 6" descr="Kuva, joka sisältää kohteen vaate, Haalarityöntekijä, Kypärä, rakentaja&#10;&#10;Kuvaus luotu automaattisesti">
            <a:extLst>
              <a:ext uri="{FF2B5EF4-FFF2-40B4-BE49-F238E27FC236}">
                <a16:creationId xmlns:a16="http://schemas.microsoft.com/office/drawing/2014/main" id="{F504FA25-B3BE-03E0-856B-7F00F43229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2" r="27022"/>
          <a:stretch>
            <a:fillRect/>
          </a:stretch>
        </p:blipFill>
        <p:spPr/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6488" y="6404885"/>
            <a:ext cx="1822451" cy="191129"/>
          </a:xfrm>
        </p:spPr>
        <p:txBody>
          <a:bodyPr/>
          <a:lstStyle/>
          <a:p>
            <a:pPr defTabSz="1219170"/>
            <a:fld id="{8204ADD2-ED3E-4F85-AD1A-80E0F90A4AD1}" type="datetime1">
              <a:rPr lang="fi-FI">
                <a:solidFill>
                  <a:srgbClr val="002EA2"/>
                </a:solidFill>
                <a:latin typeface="Arial"/>
              </a:rPr>
              <a:pPr defTabSz="1219170"/>
              <a:t>29.5.2023</a:t>
            </a:fld>
            <a:endParaRPr lang="en-US" dirty="0">
              <a:solidFill>
                <a:srgbClr val="002EA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762538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267" y="228830"/>
            <a:ext cx="4402168" cy="1151236"/>
          </a:xfrm>
        </p:spPr>
        <p:txBody>
          <a:bodyPr anchor="t">
            <a:normAutofit/>
          </a:bodyPr>
          <a:lstStyle/>
          <a:p>
            <a:r>
              <a:rPr lang="en-US" dirty="0"/>
              <a:t>KiSu: Support for the Finnish Industrial Symbiosis System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024" y="1908983"/>
            <a:ext cx="5737411" cy="3839601"/>
          </a:xfrm>
        </p:spPr>
        <p:txBody>
          <a:bodyPr anchor="t">
            <a:noAutofit/>
          </a:bodyPr>
          <a:lstStyle/>
          <a:p>
            <a:r>
              <a:rPr lang="en-US" sz="2000" dirty="0"/>
              <a:t>Promoting more efficient use of resources - one's waste is another's raw material​​</a:t>
            </a:r>
          </a:p>
          <a:p>
            <a:r>
              <a:rPr lang="en-US" sz="2000" dirty="0"/>
              <a:t>The operation is based on regional projects that support companies in successful implementation of industrial symbiosis. </a:t>
            </a:r>
          </a:p>
          <a:p>
            <a:r>
              <a:rPr lang="en-US" sz="2000" dirty="0"/>
              <a:t>The service's target groups are companies, municipalities and ecosystems in the regions</a:t>
            </a:r>
          </a:p>
          <a:p>
            <a:r>
              <a:rPr lang="en-US" sz="2000" dirty="0"/>
              <a:t>KiSu supports the regional operators in the preparation and implementation of regional projects and works as an activator and communicator.</a:t>
            </a:r>
          </a:p>
        </p:txBody>
      </p:sp>
      <p:pic>
        <p:nvPicPr>
          <p:cNvPr id="8" name="Kuvan paikkamerkki 7" descr="Kuva, joka sisältää kohteen piha-, teksti, pilvi, taivas&#10;&#10;Kuvaus luotu automaattisesti">
            <a:extLst>
              <a:ext uri="{FF2B5EF4-FFF2-40B4-BE49-F238E27FC236}">
                <a16:creationId xmlns:a16="http://schemas.microsoft.com/office/drawing/2014/main" id="{097F8868-4549-D163-A8FA-BB57E0E7FEB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5" r="38314" b="-1"/>
          <a:stretch/>
        </p:blipFill>
        <p:spPr>
          <a:xfrm>
            <a:off x="7056968" y="10"/>
            <a:ext cx="5135033" cy="6857990"/>
          </a:xfr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417" y="6283472"/>
            <a:ext cx="1822451" cy="191129"/>
          </a:xfrm>
        </p:spPr>
        <p:txBody>
          <a:bodyPr anchor="ctr">
            <a:normAutofit/>
          </a:bodyPr>
          <a:lstStyle/>
          <a:p>
            <a:pPr defTabSz="1219170">
              <a:spcAft>
                <a:spcPts val="600"/>
              </a:spcAft>
            </a:pPr>
            <a:fld id="{C42999D7-4AD1-4B91-9D22-4A28B0AD33D3}" type="datetime1">
              <a:rPr lang="fi-FI"/>
              <a:pPr defTabSz="1219170">
                <a:spcAft>
                  <a:spcPts val="600"/>
                </a:spcAft>
              </a:pPr>
              <a:t>29.5.2023</a:t>
            </a:fld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52886AD6-23E5-CB29-BB37-3390586A9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8733" y="6021289"/>
            <a:ext cx="959276" cy="191129"/>
          </a:xfrm>
        </p:spPr>
        <p:txBody>
          <a:bodyPr/>
          <a:lstStyle/>
          <a:p>
            <a:pPr>
              <a:spcAft>
                <a:spcPts val="600"/>
              </a:spcAft>
            </a:pPr>
            <a:fld id="{E9DC2C14-6E95-4EF0-AB2C-A4DB63E63034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6563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uomi Finland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KiSun väripaletti">
      <a:dk1>
        <a:sysClr val="windowText" lastClr="000000"/>
      </a:dk1>
      <a:lt1>
        <a:sysClr val="window" lastClr="FFFFFF"/>
      </a:lt1>
      <a:dk2>
        <a:srgbClr val="002F6C"/>
      </a:dk2>
      <a:lt2>
        <a:srgbClr val="FAD9C7"/>
      </a:lt2>
      <a:accent1>
        <a:srgbClr val="087AA1"/>
      </a:accent1>
      <a:accent2>
        <a:srgbClr val="7367CB"/>
      </a:accent2>
      <a:accent3>
        <a:srgbClr val="CB480B"/>
      </a:accent3>
      <a:accent4>
        <a:srgbClr val="477A00"/>
      </a:accent4>
      <a:accent5>
        <a:srgbClr val="002F6C"/>
      </a:accent5>
      <a:accent6>
        <a:srgbClr val="1A0066"/>
      </a:accent6>
      <a:hlink>
        <a:srgbClr val="FF9056"/>
      </a:hlink>
      <a:folHlink>
        <a:srgbClr val="AFE7F9"/>
      </a:folHlink>
    </a:clrScheme>
    <a:fontScheme name="KiSun fontit">
      <a:majorFont>
        <a:latin typeface="Poppins bold"/>
        <a:ea typeface=""/>
        <a:cs typeface=""/>
      </a:majorFont>
      <a:minorFont>
        <a:latin typeface="poppins regular"/>
        <a:ea typeface=""/>
        <a:cs typeface="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939C8A6C0A06C43A372B20CD5C463EE" ma:contentTypeVersion="15" ma:contentTypeDescription="Luo uusi asiakirja." ma:contentTypeScope="" ma:versionID="747c6f9c4781717b411a290c57e5a31a">
  <xsd:schema xmlns:xsd="http://www.w3.org/2001/XMLSchema" xmlns:xs="http://www.w3.org/2001/XMLSchema" xmlns:p="http://schemas.microsoft.com/office/2006/metadata/properties" xmlns:ns2="1058e6d7-d64d-4a49-9a9b-7dd6bfd7c8ca" xmlns:ns3="d855d9a9-3c5a-4e63-a393-1d9f2a1830e2" targetNamespace="http://schemas.microsoft.com/office/2006/metadata/properties" ma:root="true" ma:fieldsID="5cead4c1d8976be6f86789771ae3d4db" ns2:_="" ns3:_="">
    <xsd:import namespace="1058e6d7-d64d-4a49-9a9b-7dd6bfd7c8ca"/>
    <xsd:import namespace="d855d9a9-3c5a-4e63-a393-1d9f2a1830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58e6d7-d64d-4a49-9a9b-7dd6bfd7c8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Kuvien tunnisteet" ma:readOnly="false" ma:fieldId="{5cf76f15-5ced-4ddc-b409-7134ff3c332f}" ma:taxonomyMulti="true" ma:sspId="cc00016d-99cc-4f5f-89f9-a69eca35f9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5d9a9-3c5a-4e63-a393-1d9f2a1830e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4761604-4b29-45a5-b9a0-229b0ecd41d4}" ma:internalName="TaxCatchAll" ma:showField="CatchAllData" ma:web="d855d9a9-3c5a-4e63-a393-1d9f2a1830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58e6d7-d64d-4a49-9a9b-7dd6bfd7c8ca">
      <Terms xmlns="http://schemas.microsoft.com/office/infopath/2007/PartnerControls"/>
    </lcf76f155ced4ddcb4097134ff3c332f>
    <TaxCatchAll xmlns="d855d9a9-3c5a-4e63-a393-1d9f2a1830e2" xsi:nil="true"/>
  </documentManagement>
</p:properties>
</file>

<file path=customXml/itemProps1.xml><?xml version="1.0" encoding="utf-8"?>
<ds:datastoreItem xmlns:ds="http://schemas.openxmlformats.org/officeDocument/2006/customXml" ds:itemID="{84312AAF-5A76-46FE-A2D4-E0E08DF5C3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58e6d7-d64d-4a49-9a9b-7dd6bfd7c8ca"/>
    <ds:schemaRef ds:uri="d855d9a9-3c5a-4e63-a393-1d9f2a1830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ACDD17-59E9-45EF-AD4D-8303740834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17B3FD-71C6-4A4F-BBC7-6434B9337BCD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1058e6d7-d64d-4a49-9a9b-7dd6bfd7c8ca"/>
    <ds:schemaRef ds:uri="http://purl.org/dc/elements/1.1/"/>
    <ds:schemaRef ds:uri="d855d9a9-3c5a-4e63-a393-1d9f2a1830e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282</Words>
  <Application>Microsoft Office PowerPoint</Application>
  <PresentationFormat>Laajakuva</PresentationFormat>
  <Paragraphs>35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4</vt:i4>
      </vt:variant>
    </vt:vector>
  </HeadingPairs>
  <TitlesOfParts>
    <vt:vector size="10" baseType="lpstr">
      <vt:lpstr>Arial</vt:lpstr>
      <vt:lpstr>Calibri</vt:lpstr>
      <vt:lpstr>Poppins bold</vt:lpstr>
      <vt:lpstr>poppins regular</vt:lpstr>
      <vt:lpstr>Suomi Finland</vt:lpstr>
      <vt:lpstr>Office Theme</vt:lpstr>
      <vt:lpstr>Circular Economy Finland (KiSu)</vt:lpstr>
      <vt:lpstr>PowerPoint-esitys</vt:lpstr>
      <vt:lpstr>KiSu:  Solution Rallies</vt:lpstr>
      <vt:lpstr>KiSu: Support for the Finnish Industrial Symbiosis System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Paula Eskola</dc:creator>
  <cp:lastModifiedBy>Tiina Rintanen</cp:lastModifiedBy>
  <cp:revision>5</cp:revision>
  <dcterms:created xsi:type="dcterms:W3CDTF">2023-05-25T11:05:56Z</dcterms:created>
  <dcterms:modified xsi:type="dcterms:W3CDTF">2023-05-29T13:22:17Z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0x0101006939C8A6C0A06C43A372B20CD5C463EE</vt:lpwstr>
  </property>
  <property fmtid="{D5CDD505-2E9C-101B-9397-08002B2CF9AE}" pid="3" name="MediaServiceImageTags">
    <vt:lpwstr/>
  </property>
</Properties>
</file>