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57" r:id="rId2"/>
    <p:sldId id="44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0D00E-C12D-DDCC-1C78-0F4571431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979DCD-E0DC-FA11-6205-6714AC5D0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C77E1B-31F7-0819-BE1E-EE2D58DE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2DA975-CD7D-78DC-8D73-AD088CE1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B2F7F1-4C71-3352-3402-33AB4D45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91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9DECC0-FF30-D54F-9DE5-A1ABAAC3B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210AA10-AF96-62D3-9333-72840BC90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E8E51D-63ED-9EFA-5CAA-B37B1C70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464171-F2A8-E975-B9F1-C9F71E82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B2872C-4D9C-783F-E288-D141817B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85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6382183-4009-5CCB-D790-A6962DC2F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6344393-C31B-B0C7-2937-2ABCF54BF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9E1309-2CEB-6D78-2637-CE611300B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5B809A-11CD-A737-F64C-25130E8D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E55840-E7A3-CBC1-0FCE-5021FE86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4958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DI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iSu-logo (Kiertotalous-Suomi)">
            <a:extLst>
              <a:ext uri="{FF2B5EF4-FFF2-40B4-BE49-F238E27FC236}">
                <a16:creationId xmlns:a16="http://schemas.microsoft.com/office/drawing/2014/main" id="{FCCC5F5C-8FE8-4172-92E1-736F4BB43A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5806" y="327783"/>
            <a:ext cx="1771135" cy="722983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223E972-0812-3FC1-60E5-AEBBD6FFC72C}"/>
              </a:ext>
            </a:extLst>
          </p:cNvPr>
          <p:cNvGrpSpPr/>
          <p:nvPr userDrawn="1"/>
        </p:nvGrpSpPr>
        <p:grpSpPr>
          <a:xfrm>
            <a:off x="3331818" y="6264545"/>
            <a:ext cx="5526697" cy="321983"/>
            <a:chOff x="3331817" y="6264544"/>
            <a:chExt cx="5526697" cy="321983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EEE87293-41C8-D3FC-C307-731944B9CF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08252" y="6267701"/>
              <a:ext cx="1050262" cy="315669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D358BD64-ACAA-90C6-1851-160656D2B3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l="9536" t="18597" r="10123" b="20556"/>
            <a:stretch/>
          </p:blipFill>
          <p:spPr>
            <a:xfrm>
              <a:off x="6149266" y="6264544"/>
              <a:ext cx="1308770" cy="321983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855DB739-F7FA-6788-B4D8-2FB2A1B38E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694568" y="6279532"/>
              <a:ext cx="1099317" cy="292006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786EFC4-8CE1-4BAA-DD79-B46AC733B4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 l="10850" t="17968" r="10036" b="17864"/>
            <a:stretch/>
          </p:blipFill>
          <p:spPr>
            <a:xfrm>
              <a:off x="3331817" y="6275707"/>
              <a:ext cx="1032916" cy="299656"/>
            </a:xfrm>
            <a:prstGeom prst="rect">
              <a:avLst/>
            </a:prstGeom>
          </p:spPr>
        </p:pic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0F9267A-4A51-A163-3943-71800EC051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33743"/>
            <a:ext cx="9094694" cy="90414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2880"/>
              </a:lnSpc>
              <a:defRPr sz="2400">
                <a:solidFill>
                  <a:srgbClr val="002F6C"/>
                </a:solidFill>
              </a:defRPr>
            </a:lvl1pPr>
          </a:lstStyle>
          <a:p>
            <a:r>
              <a:rPr lang="fi-FI"/>
              <a:t>Tähän kirjoitetaan otsikko</a:t>
            </a:r>
          </a:p>
        </p:txBody>
      </p:sp>
    </p:spTree>
    <p:extLst>
      <p:ext uri="{BB962C8B-B14F-4D97-AF65-F5344CB8AC3E}">
        <p14:creationId xmlns:p14="http://schemas.microsoft.com/office/powerpoint/2010/main" val="3470227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>
          <p15:clr>
            <a:srgbClr val="FBAE40"/>
          </p15:clr>
        </p15:guide>
        <p15:guide id="2" pos="715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text /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ildplatzhalter 31">
            <a:extLst>
              <a:ext uri="{FF2B5EF4-FFF2-40B4-BE49-F238E27FC236}">
                <a16:creationId xmlns:a16="http://schemas.microsoft.com/office/drawing/2014/main" id="{696DB100-9148-4AD4-8EE9-3884DDA42F2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28000" y="1584000"/>
            <a:ext cx="3584000" cy="4560000"/>
          </a:xfrm>
          <a:prstGeom prst="round2DiagRect">
            <a:avLst>
              <a:gd name="adj1" fmla="val 13393"/>
              <a:gd name="adj2" fmla="val 0"/>
            </a:avLst>
          </a:prstGeom>
          <a:noFill/>
        </p:spPr>
        <p:txBody>
          <a:bodyPr lIns="0" tIns="720000" rIns="0" bIns="0" anchor="t">
            <a:normAutofit/>
          </a:bodyPr>
          <a:lstStyle>
            <a:lvl1pPr marL="0" indent="0" algn="l">
              <a:buNone/>
              <a:defRPr sz="1588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38624-D4EB-466F-AE5E-8A7C867C3C5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80000" y="1584000"/>
            <a:ext cx="7408000" cy="4560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 sz="1852" b="0" i="0">
                <a:latin typeface="+mn-lt"/>
              </a:defRPr>
            </a:lvl2pPr>
            <a:lvl3pPr>
              <a:defRPr b="0" i="0">
                <a:latin typeface="+mn-lt"/>
              </a:defRPr>
            </a:lvl3pPr>
            <a:lvl4pPr>
              <a:defRPr sz="1852" b="0" i="0">
                <a:latin typeface="+mn-lt"/>
              </a:defRPr>
            </a:lvl4pPr>
            <a:lvl5pPr>
              <a:defRPr sz="1588" b="0" i="0"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000" y="266008"/>
            <a:ext cx="9264000" cy="866745"/>
          </a:xfrm>
        </p:spPr>
        <p:txBody>
          <a:bodyPr/>
          <a:lstStyle>
            <a:lvl1pPr>
              <a:defRPr b="1">
                <a:latin typeface="Titillium Web" pitchFamily="2" charset="77"/>
                <a:ea typeface="STFangsong" panose="020B0400000000000000" pitchFamily="34" charset="-122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3535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BBBF5C-D3D7-7A34-8C21-4BB21DFB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F10CD7-52FF-7293-147F-F1BE8639F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0E78EF-16C7-F306-BF55-D87AB30CB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B8555F-1AA7-BA96-E343-8654AFA2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EBAAA0-9BC5-8982-912F-8BE64668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726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4E75DA-FDEE-0B74-5AF5-F941F40A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5939E8B-F74D-27D5-535F-47F09A044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5D8CE5-20F7-208C-0D46-434F8F70B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383303-98C4-C9CC-13A1-B018E1BBE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4BD299-3D5A-4FF7-EAE4-3B80B22A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602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B3E0A-3A22-9196-8A16-22364FB8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2B71B4-9B53-7829-A658-AA3F41CDD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F0FDA78-5980-1510-06A4-0A60155C1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BF0169-D66A-E1A9-2CEA-D8A08431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6CC3A8-3924-2851-05B4-DF41D7DF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6F4FEC-54A2-B6D3-363E-FCCE3B7F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951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5A8F90-F36F-74AC-0E8E-C231DD220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D5553C-1B65-9A0D-DBA3-CCEBB4C13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B392AFC-291F-DDCB-F933-FA28E19F4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8140925-281F-BB70-EE64-CA3E14FCB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0718849-CD8B-9492-33ED-CC38BC8C0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F789F25-432B-87F2-BE20-B9EBD38C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F62BC96-FDD5-8B8C-6B89-4847E887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A0BD4B2-A2E6-87D9-A372-328C16C57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35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538B-8CFD-73F4-CA9E-F4582CDC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D9FE5A-8248-68E9-5456-D559B5A6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F3F5BAB-14F8-8B7C-B746-61D62BB0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D89F446-9C31-A63D-1693-A33E2534B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050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2A6C30-608C-16F3-C7B1-0D499EB0B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F72C948-2C13-098D-5351-188296F5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85E01C0-D0A2-36FF-7B65-FB3EC5C6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44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8FF8FC-211F-DB45-791B-0FCE436AF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66FD5C-523E-E317-AF41-3FC049E82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96937F9-BEAC-FA34-06E0-D7B126F02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633DE2D-08A3-5B9B-EE06-10DF1BEC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63A7850-F2FA-B35D-5DC4-A8CB1F7D8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72D3419-F23F-7DAF-FBE5-3483425C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730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C9D46A-831D-CAAD-ED9C-975500318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ACB7C5C-7506-7186-0004-70131EE13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0DF0A5D-5E17-4A61-4317-22C447485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EF6570-1CF2-6C9D-531F-6454BDDD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8C5280-ACB9-2669-4FA3-64D0BAAC7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4EB35B-7372-DB8A-7DDB-7DFCE7E4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634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6D1B151-B886-4E0A-BAE9-64A39E50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B5C26B-3482-93A2-E57E-3CBA911B8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5EAA162-CEC7-6948-CD9E-090DFCC5D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406613-6801-4207-9B81-0E980A660629}" type="datetimeFigureOut">
              <a:rPr lang="fi-FI" smtClean="0"/>
              <a:t>27.5.2024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6A826E-D940-3D13-7798-F5A639034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C62425-4198-0C76-A93A-5C421ECC2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E8BAFC-2B84-4361-A2B6-CBF443335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841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rrow: Bent 18">
            <a:extLst>
              <a:ext uri="{FF2B5EF4-FFF2-40B4-BE49-F238E27FC236}">
                <a16:creationId xmlns:a16="http://schemas.microsoft.com/office/drawing/2014/main" id="{79746BA8-5EF1-1C89-D94C-D7BD1FBAE64B}"/>
              </a:ext>
            </a:extLst>
          </p:cNvPr>
          <p:cNvSpPr/>
          <p:nvPr/>
        </p:nvSpPr>
        <p:spPr>
          <a:xfrm flipV="1">
            <a:off x="3881250" y="983581"/>
            <a:ext cx="1835717" cy="375920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90726" h="475575">
                <a:moveTo>
                  <a:pt x="0" y="475575"/>
                </a:moveTo>
                <a:lnTo>
                  <a:pt x="9525" y="362250"/>
                </a:lnTo>
                <a:cubicBezTo>
                  <a:pt x="9525" y="162185"/>
                  <a:pt x="171710" y="0"/>
                  <a:pt x="371775" y="0"/>
                </a:cubicBezTo>
                <a:lnTo>
                  <a:pt x="1878976" y="0"/>
                </a:lnTo>
                <a:lnTo>
                  <a:pt x="1878976" y="0"/>
                </a:lnTo>
                <a:lnTo>
                  <a:pt x="1990726" y="130584"/>
                </a:lnTo>
                <a:lnTo>
                  <a:pt x="1878976" y="261168"/>
                </a:lnTo>
                <a:lnTo>
                  <a:pt x="1878976" y="261168"/>
                </a:lnTo>
                <a:lnTo>
                  <a:pt x="371775" y="261168"/>
                </a:lnTo>
                <a:cubicBezTo>
                  <a:pt x="315949" y="261168"/>
                  <a:pt x="270693" y="306424"/>
                  <a:pt x="270693" y="362250"/>
                </a:cubicBezTo>
                <a:lnTo>
                  <a:pt x="270693" y="475575"/>
                </a:lnTo>
                <a:lnTo>
                  <a:pt x="0" y="47557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36" name="Arrow: Up-Down 35">
            <a:extLst>
              <a:ext uri="{FF2B5EF4-FFF2-40B4-BE49-F238E27FC236}">
                <a16:creationId xmlns:a16="http://schemas.microsoft.com/office/drawing/2014/main" id="{EE13F0F4-47DC-CA92-45AA-77D7A48B8ED3}"/>
              </a:ext>
            </a:extLst>
          </p:cNvPr>
          <p:cNvSpPr/>
          <p:nvPr/>
        </p:nvSpPr>
        <p:spPr>
          <a:xfrm>
            <a:off x="3475393" y="2208634"/>
            <a:ext cx="554570" cy="2501908"/>
          </a:xfrm>
          <a:prstGeom prst="upDownArrow">
            <a:avLst/>
          </a:prstGeom>
          <a:gradFill>
            <a:gsLst>
              <a:gs pos="34000">
                <a:srgbClr val="EBD6CD"/>
              </a:gs>
              <a:gs pos="67880">
                <a:srgbClr val="F9E0B6"/>
              </a:gs>
              <a:gs pos="29000">
                <a:srgbClr val="DACADE"/>
              </a:gs>
              <a:gs pos="61000">
                <a:srgbClr val="ECD7CF"/>
              </a:gs>
              <a:gs pos="100000">
                <a:srgbClr val="F9E0B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white"/>
              </a:solidFill>
              <a:latin typeface="poppins regular"/>
            </a:endParaRPr>
          </a:p>
        </p:txBody>
      </p:sp>
      <p:sp>
        <p:nvSpPr>
          <p:cNvPr id="85" name="Graphic 46">
            <a:extLst>
              <a:ext uri="{FF2B5EF4-FFF2-40B4-BE49-F238E27FC236}">
                <a16:creationId xmlns:a16="http://schemas.microsoft.com/office/drawing/2014/main" id="{BA1B60B1-45A4-30B4-9D49-65803025762B}"/>
              </a:ext>
            </a:extLst>
          </p:cNvPr>
          <p:cNvSpPr/>
          <p:nvPr/>
        </p:nvSpPr>
        <p:spPr>
          <a:xfrm rot="6336358" flipH="1">
            <a:off x="3503523" y="4648361"/>
            <a:ext cx="553512" cy="564056"/>
          </a:xfrm>
          <a:custGeom>
            <a:avLst/>
            <a:gdLst>
              <a:gd name="connsiteX0" fmla="*/ 994085 w 994084"/>
              <a:gd name="connsiteY0" fmla="*/ 154834 h 905660"/>
              <a:gd name="connsiteX1" fmla="*/ 616888 w 994084"/>
              <a:gd name="connsiteY1" fmla="*/ 0 h 905660"/>
              <a:gd name="connsiteX2" fmla="*/ 531748 w 994084"/>
              <a:gd name="connsiteY2" fmla="*/ 401119 h 905660"/>
              <a:gd name="connsiteX3" fmla="*/ 617830 w 994084"/>
              <a:gd name="connsiteY3" fmla="*/ 355252 h 905660"/>
              <a:gd name="connsiteX4" fmla="*/ 604362 w 994084"/>
              <a:gd name="connsiteY4" fmla="*/ 515549 h 905660"/>
              <a:gd name="connsiteX5" fmla="*/ 417224 w 994084"/>
              <a:gd name="connsiteY5" fmla="*/ 589482 h 905660"/>
              <a:gd name="connsiteX6" fmla="*/ 254855 w 994084"/>
              <a:gd name="connsiteY6" fmla="*/ 443689 h 905660"/>
              <a:gd name="connsiteX7" fmla="*/ 0 w 994084"/>
              <a:gd name="connsiteY7" fmla="*/ 669442 h 905660"/>
              <a:gd name="connsiteX8" fmla="*/ 390005 w 994084"/>
              <a:gd name="connsiteY8" fmla="*/ 903859 h 905660"/>
              <a:gd name="connsiteX9" fmla="*/ 933526 w 994084"/>
              <a:gd name="connsiteY9" fmla="*/ 619902 h 905660"/>
              <a:gd name="connsiteX10" fmla="*/ 921188 w 994084"/>
              <a:gd name="connsiteY10" fmla="*/ 193637 h 905660"/>
              <a:gd name="connsiteX11" fmla="*/ 993991 w 994084"/>
              <a:gd name="connsiteY11" fmla="*/ 154834 h 905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4084" h="905660">
                <a:moveTo>
                  <a:pt x="994085" y="154834"/>
                </a:moveTo>
                <a:lnTo>
                  <a:pt x="616888" y="0"/>
                </a:lnTo>
                <a:lnTo>
                  <a:pt x="531748" y="401119"/>
                </a:lnTo>
                <a:lnTo>
                  <a:pt x="617830" y="355252"/>
                </a:lnTo>
                <a:cubicBezTo>
                  <a:pt x="641281" y="405545"/>
                  <a:pt x="636478" y="469306"/>
                  <a:pt x="604362" y="515549"/>
                </a:cubicBezTo>
                <a:cubicBezTo>
                  <a:pt x="563958" y="573753"/>
                  <a:pt x="487012" y="601725"/>
                  <a:pt x="417224" y="589482"/>
                </a:cubicBezTo>
                <a:cubicBezTo>
                  <a:pt x="347435" y="577238"/>
                  <a:pt x="287536" y="506508"/>
                  <a:pt x="254855" y="443689"/>
                </a:cubicBezTo>
                <a:lnTo>
                  <a:pt x="0" y="669442"/>
                </a:lnTo>
                <a:cubicBezTo>
                  <a:pt x="93334" y="798847"/>
                  <a:pt x="230462" y="890674"/>
                  <a:pt x="390005" y="903859"/>
                </a:cubicBezTo>
                <a:cubicBezTo>
                  <a:pt x="602761" y="921471"/>
                  <a:pt x="833788" y="808642"/>
                  <a:pt x="933526" y="619902"/>
                </a:cubicBezTo>
                <a:cubicBezTo>
                  <a:pt x="995780" y="502270"/>
                  <a:pt x="983348" y="320594"/>
                  <a:pt x="921188" y="193637"/>
                </a:cubicBezTo>
                <a:lnTo>
                  <a:pt x="993991" y="15483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96" name="Graphic 94">
            <a:extLst>
              <a:ext uri="{FF2B5EF4-FFF2-40B4-BE49-F238E27FC236}">
                <a16:creationId xmlns:a16="http://schemas.microsoft.com/office/drawing/2014/main" id="{095C9B00-389C-2B9E-0CB2-BF42B292BE50}"/>
              </a:ext>
            </a:extLst>
          </p:cNvPr>
          <p:cNvSpPr/>
          <p:nvPr/>
        </p:nvSpPr>
        <p:spPr>
          <a:xfrm rot="16200000" flipV="1">
            <a:off x="4921756" y="2451354"/>
            <a:ext cx="1116851" cy="862962"/>
          </a:xfrm>
          <a:custGeom>
            <a:avLst/>
            <a:gdLst>
              <a:gd name="connsiteX0" fmla="*/ 100131 w 1566460"/>
              <a:gd name="connsiteY0" fmla="*/ 1016012 h 1016011"/>
              <a:gd name="connsiteX1" fmla="*/ 238039 w 1566460"/>
              <a:gd name="connsiteY1" fmla="*/ 944625 h 1016011"/>
              <a:gd name="connsiteX2" fmla="*/ 1138394 w 1566460"/>
              <a:gd name="connsiteY2" fmla="*/ 240678 h 1016011"/>
              <a:gd name="connsiteX3" fmla="*/ 1473784 w 1566460"/>
              <a:gd name="connsiteY3" fmla="*/ 303473 h 1016011"/>
              <a:gd name="connsiteX4" fmla="*/ 1434743 w 1566460"/>
              <a:gd name="connsiteY4" fmla="*/ 154951 h 1016011"/>
              <a:gd name="connsiteX5" fmla="*/ 1566460 w 1566460"/>
              <a:gd name="connsiteY5" fmla="*/ 80975 h 1016011"/>
              <a:gd name="connsiteX6" fmla="*/ 312142 w 1566460"/>
              <a:gd name="connsiteY6" fmla="*/ 342136 h 1016011"/>
              <a:gd name="connsiteX7" fmla="*/ 0 w 1566460"/>
              <a:gd name="connsiteY7" fmla="*/ 904636 h 1016011"/>
              <a:gd name="connsiteX8" fmla="*/ 100131 w 1566460"/>
              <a:gd name="connsiteY8" fmla="*/ 1015949 h 1016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6460" h="1016011">
                <a:moveTo>
                  <a:pt x="100131" y="1016012"/>
                </a:moveTo>
                <a:lnTo>
                  <a:pt x="238039" y="944625"/>
                </a:lnTo>
                <a:cubicBezTo>
                  <a:pt x="338423" y="540818"/>
                  <a:pt x="703947" y="240678"/>
                  <a:pt x="1138394" y="240678"/>
                </a:cubicBezTo>
                <a:cubicBezTo>
                  <a:pt x="1256592" y="240678"/>
                  <a:pt x="1369737" y="262979"/>
                  <a:pt x="1473784" y="303473"/>
                </a:cubicBezTo>
                <a:lnTo>
                  <a:pt x="1434743" y="154951"/>
                </a:lnTo>
                <a:lnTo>
                  <a:pt x="1566460" y="80975"/>
                </a:lnTo>
                <a:cubicBezTo>
                  <a:pt x="1146859" y="-83973"/>
                  <a:pt x="651260" y="3081"/>
                  <a:pt x="312142" y="342136"/>
                </a:cubicBezTo>
                <a:cubicBezTo>
                  <a:pt x="151554" y="502787"/>
                  <a:pt x="47570" y="698500"/>
                  <a:pt x="0" y="904636"/>
                </a:cubicBezTo>
                <a:lnTo>
                  <a:pt x="100131" y="101594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97" name="Arrow: Bent 18">
            <a:extLst>
              <a:ext uri="{FF2B5EF4-FFF2-40B4-BE49-F238E27FC236}">
                <a16:creationId xmlns:a16="http://schemas.microsoft.com/office/drawing/2014/main" id="{0D48C2B0-C1A7-2BE3-0800-8624DD3C9D22}"/>
              </a:ext>
            </a:extLst>
          </p:cNvPr>
          <p:cNvSpPr/>
          <p:nvPr/>
        </p:nvSpPr>
        <p:spPr>
          <a:xfrm flipH="1">
            <a:off x="2210178" y="2068322"/>
            <a:ext cx="971204" cy="344537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  <a:gd name="connsiteX0" fmla="*/ 0 w 2155350"/>
              <a:gd name="connsiteY0" fmla="*/ 475575 h 475575"/>
              <a:gd name="connsiteX1" fmla="*/ 174149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64440 w 2155350"/>
              <a:gd name="connsiteY8" fmla="*/ 271975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290959 w 2155350"/>
              <a:gd name="connsiteY2" fmla="*/ 10177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64440 w 2155350"/>
              <a:gd name="connsiteY8" fmla="*/ 271975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85752 h 485752"/>
              <a:gd name="connsiteX1" fmla="*/ 9525 w 2155350"/>
              <a:gd name="connsiteY1" fmla="*/ 372427 h 485752"/>
              <a:gd name="connsiteX2" fmla="*/ 290959 w 2155350"/>
              <a:gd name="connsiteY2" fmla="*/ 0 h 485752"/>
              <a:gd name="connsiteX3" fmla="*/ 2043600 w 2155350"/>
              <a:gd name="connsiteY3" fmla="*/ 10177 h 485752"/>
              <a:gd name="connsiteX4" fmla="*/ 2043600 w 2155350"/>
              <a:gd name="connsiteY4" fmla="*/ 10177 h 485752"/>
              <a:gd name="connsiteX5" fmla="*/ 2155350 w 2155350"/>
              <a:gd name="connsiteY5" fmla="*/ 140761 h 485752"/>
              <a:gd name="connsiteX6" fmla="*/ 2043600 w 2155350"/>
              <a:gd name="connsiteY6" fmla="*/ 271345 h 485752"/>
              <a:gd name="connsiteX7" fmla="*/ 2043600 w 2155350"/>
              <a:gd name="connsiteY7" fmla="*/ 271345 h 485752"/>
              <a:gd name="connsiteX8" fmla="*/ 664440 w 2155350"/>
              <a:gd name="connsiteY8" fmla="*/ 282152 h 485752"/>
              <a:gd name="connsiteX9" fmla="*/ 435317 w 2155350"/>
              <a:gd name="connsiteY9" fmla="*/ 372427 h 485752"/>
              <a:gd name="connsiteX10" fmla="*/ 435317 w 2155350"/>
              <a:gd name="connsiteY10" fmla="*/ 485752 h 485752"/>
              <a:gd name="connsiteX11" fmla="*/ 0 w 2155350"/>
              <a:gd name="connsiteY11" fmla="*/ 485752 h 485752"/>
              <a:gd name="connsiteX0" fmla="*/ 0 w 2155350"/>
              <a:gd name="connsiteY0" fmla="*/ 485752 h 485752"/>
              <a:gd name="connsiteX1" fmla="*/ 9525 w 2155350"/>
              <a:gd name="connsiteY1" fmla="*/ 372427 h 485752"/>
              <a:gd name="connsiteX2" fmla="*/ 290959 w 2155350"/>
              <a:gd name="connsiteY2" fmla="*/ 0 h 485752"/>
              <a:gd name="connsiteX3" fmla="*/ 2043600 w 2155350"/>
              <a:gd name="connsiteY3" fmla="*/ 10177 h 485752"/>
              <a:gd name="connsiteX4" fmla="*/ 2043600 w 2155350"/>
              <a:gd name="connsiteY4" fmla="*/ 10177 h 485752"/>
              <a:gd name="connsiteX5" fmla="*/ 2155350 w 2155350"/>
              <a:gd name="connsiteY5" fmla="*/ 140761 h 485752"/>
              <a:gd name="connsiteX6" fmla="*/ 2043600 w 2155350"/>
              <a:gd name="connsiteY6" fmla="*/ 271345 h 485752"/>
              <a:gd name="connsiteX7" fmla="*/ 2043600 w 2155350"/>
              <a:gd name="connsiteY7" fmla="*/ 271345 h 485752"/>
              <a:gd name="connsiteX8" fmla="*/ 615353 w 2155350"/>
              <a:gd name="connsiteY8" fmla="*/ 282151 h 485752"/>
              <a:gd name="connsiteX9" fmla="*/ 435317 w 2155350"/>
              <a:gd name="connsiteY9" fmla="*/ 372427 h 485752"/>
              <a:gd name="connsiteX10" fmla="*/ 435317 w 2155350"/>
              <a:gd name="connsiteY10" fmla="*/ 485752 h 485752"/>
              <a:gd name="connsiteX11" fmla="*/ 0 w 2155350"/>
              <a:gd name="connsiteY11" fmla="*/ 485752 h 485752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389137 w 2155350"/>
              <a:gd name="connsiteY2" fmla="*/ 10178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15353 w 2155350"/>
              <a:gd name="connsiteY8" fmla="*/ 271974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95929 h 495929"/>
              <a:gd name="connsiteX1" fmla="*/ 9525 w 2155350"/>
              <a:gd name="connsiteY1" fmla="*/ 382604 h 495929"/>
              <a:gd name="connsiteX2" fmla="*/ 389137 w 2155350"/>
              <a:gd name="connsiteY2" fmla="*/ 0 h 495929"/>
              <a:gd name="connsiteX3" fmla="*/ 2043600 w 2155350"/>
              <a:gd name="connsiteY3" fmla="*/ 20354 h 495929"/>
              <a:gd name="connsiteX4" fmla="*/ 2043600 w 2155350"/>
              <a:gd name="connsiteY4" fmla="*/ 20354 h 495929"/>
              <a:gd name="connsiteX5" fmla="*/ 2155350 w 2155350"/>
              <a:gd name="connsiteY5" fmla="*/ 150938 h 495929"/>
              <a:gd name="connsiteX6" fmla="*/ 2043600 w 2155350"/>
              <a:gd name="connsiteY6" fmla="*/ 281522 h 495929"/>
              <a:gd name="connsiteX7" fmla="*/ 2043600 w 2155350"/>
              <a:gd name="connsiteY7" fmla="*/ 281522 h 495929"/>
              <a:gd name="connsiteX8" fmla="*/ 615353 w 2155350"/>
              <a:gd name="connsiteY8" fmla="*/ 292328 h 495929"/>
              <a:gd name="connsiteX9" fmla="*/ 435317 w 2155350"/>
              <a:gd name="connsiteY9" fmla="*/ 382604 h 495929"/>
              <a:gd name="connsiteX10" fmla="*/ 435317 w 2155350"/>
              <a:gd name="connsiteY10" fmla="*/ 495929 h 495929"/>
              <a:gd name="connsiteX11" fmla="*/ 0 w 2155350"/>
              <a:gd name="connsiteY11" fmla="*/ 495929 h 495929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389137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15353 w 2155350"/>
              <a:gd name="connsiteY8" fmla="*/ 271974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55350" h="475575">
                <a:moveTo>
                  <a:pt x="0" y="475575"/>
                </a:moveTo>
                <a:lnTo>
                  <a:pt x="9525" y="362250"/>
                </a:lnTo>
                <a:cubicBezTo>
                  <a:pt x="9525" y="162185"/>
                  <a:pt x="189072" y="0"/>
                  <a:pt x="389137" y="0"/>
                </a:cubicBezTo>
                <a:lnTo>
                  <a:pt x="2043600" y="0"/>
                </a:lnTo>
                <a:lnTo>
                  <a:pt x="2043600" y="0"/>
                </a:lnTo>
                <a:lnTo>
                  <a:pt x="2155350" y="130584"/>
                </a:lnTo>
                <a:lnTo>
                  <a:pt x="2043600" y="261168"/>
                </a:lnTo>
                <a:lnTo>
                  <a:pt x="2043600" y="261168"/>
                </a:lnTo>
                <a:lnTo>
                  <a:pt x="615353" y="271974"/>
                </a:lnTo>
                <a:cubicBezTo>
                  <a:pt x="559527" y="271974"/>
                  <a:pt x="435317" y="306424"/>
                  <a:pt x="435317" y="362250"/>
                </a:cubicBezTo>
                <a:lnTo>
                  <a:pt x="435317" y="475575"/>
                </a:lnTo>
                <a:lnTo>
                  <a:pt x="0" y="47557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109" name="Graphic 54">
            <a:extLst>
              <a:ext uri="{FF2B5EF4-FFF2-40B4-BE49-F238E27FC236}">
                <a16:creationId xmlns:a16="http://schemas.microsoft.com/office/drawing/2014/main" id="{C72A947D-0F09-929D-D23A-0BA14FA17562}"/>
              </a:ext>
            </a:extLst>
          </p:cNvPr>
          <p:cNvSpPr/>
          <p:nvPr/>
        </p:nvSpPr>
        <p:spPr>
          <a:xfrm rot="1976049" flipH="1">
            <a:off x="3022176" y="1780391"/>
            <a:ext cx="505242" cy="959409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114" name="Arrow: Bent 18">
            <a:extLst>
              <a:ext uri="{FF2B5EF4-FFF2-40B4-BE49-F238E27FC236}">
                <a16:creationId xmlns:a16="http://schemas.microsoft.com/office/drawing/2014/main" id="{7476A5E0-C76B-B99C-0E39-6945CB1BAA5B}"/>
              </a:ext>
            </a:extLst>
          </p:cNvPr>
          <p:cNvSpPr/>
          <p:nvPr/>
        </p:nvSpPr>
        <p:spPr>
          <a:xfrm rot="16200000" flipH="1">
            <a:off x="3557701" y="5069508"/>
            <a:ext cx="493747" cy="419099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  <a:gd name="connsiteX0" fmla="*/ 0 w 2155350"/>
              <a:gd name="connsiteY0" fmla="*/ 475575 h 475575"/>
              <a:gd name="connsiteX1" fmla="*/ 174149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64440 w 2155350"/>
              <a:gd name="connsiteY8" fmla="*/ 271975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528583"/>
              <a:gd name="connsiteY0" fmla="*/ 475575 h 475575"/>
              <a:gd name="connsiteX1" fmla="*/ 382758 w 2528583"/>
              <a:gd name="connsiteY1" fmla="*/ 362250 h 475575"/>
              <a:gd name="connsiteX2" fmla="*/ 909632 w 2528583"/>
              <a:gd name="connsiteY2" fmla="*/ 0 h 475575"/>
              <a:gd name="connsiteX3" fmla="*/ 2416833 w 2528583"/>
              <a:gd name="connsiteY3" fmla="*/ 0 h 475575"/>
              <a:gd name="connsiteX4" fmla="*/ 2416833 w 2528583"/>
              <a:gd name="connsiteY4" fmla="*/ 0 h 475575"/>
              <a:gd name="connsiteX5" fmla="*/ 2528583 w 2528583"/>
              <a:gd name="connsiteY5" fmla="*/ 130584 h 475575"/>
              <a:gd name="connsiteX6" fmla="*/ 2416833 w 2528583"/>
              <a:gd name="connsiteY6" fmla="*/ 261168 h 475575"/>
              <a:gd name="connsiteX7" fmla="*/ 2416833 w 2528583"/>
              <a:gd name="connsiteY7" fmla="*/ 261168 h 475575"/>
              <a:gd name="connsiteX8" fmla="*/ 1037673 w 2528583"/>
              <a:gd name="connsiteY8" fmla="*/ 271975 h 475575"/>
              <a:gd name="connsiteX9" fmla="*/ 808550 w 2528583"/>
              <a:gd name="connsiteY9" fmla="*/ 362250 h 475575"/>
              <a:gd name="connsiteX10" fmla="*/ 808550 w 2528583"/>
              <a:gd name="connsiteY10" fmla="*/ 475575 h 475575"/>
              <a:gd name="connsiteX11" fmla="*/ 0 w 2528583"/>
              <a:gd name="connsiteY11" fmla="*/ 475575 h 475575"/>
              <a:gd name="connsiteX0" fmla="*/ 0 w 2528583"/>
              <a:gd name="connsiteY0" fmla="*/ 475575 h 475575"/>
              <a:gd name="connsiteX1" fmla="*/ 84172 w 2528583"/>
              <a:gd name="connsiteY1" fmla="*/ 362250 h 475575"/>
              <a:gd name="connsiteX2" fmla="*/ 909632 w 2528583"/>
              <a:gd name="connsiteY2" fmla="*/ 0 h 475575"/>
              <a:gd name="connsiteX3" fmla="*/ 2416833 w 2528583"/>
              <a:gd name="connsiteY3" fmla="*/ 0 h 475575"/>
              <a:gd name="connsiteX4" fmla="*/ 2416833 w 2528583"/>
              <a:gd name="connsiteY4" fmla="*/ 0 h 475575"/>
              <a:gd name="connsiteX5" fmla="*/ 2528583 w 2528583"/>
              <a:gd name="connsiteY5" fmla="*/ 130584 h 475575"/>
              <a:gd name="connsiteX6" fmla="*/ 2416833 w 2528583"/>
              <a:gd name="connsiteY6" fmla="*/ 261168 h 475575"/>
              <a:gd name="connsiteX7" fmla="*/ 2416833 w 2528583"/>
              <a:gd name="connsiteY7" fmla="*/ 261168 h 475575"/>
              <a:gd name="connsiteX8" fmla="*/ 1037673 w 2528583"/>
              <a:gd name="connsiteY8" fmla="*/ 271975 h 475575"/>
              <a:gd name="connsiteX9" fmla="*/ 808550 w 2528583"/>
              <a:gd name="connsiteY9" fmla="*/ 362250 h 475575"/>
              <a:gd name="connsiteX10" fmla="*/ 808550 w 2528583"/>
              <a:gd name="connsiteY10" fmla="*/ 475575 h 475575"/>
              <a:gd name="connsiteX11" fmla="*/ 0 w 2528583"/>
              <a:gd name="connsiteY11" fmla="*/ 475575 h 475575"/>
              <a:gd name="connsiteX0" fmla="*/ 0 w 2677876"/>
              <a:gd name="connsiteY0" fmla="*/ 475575 h 475575"/>
              <a:gd name="connsiteX1" fmla="*/ 84172 w 2677876"/>
              <a:gd name="connsiteY1" fmla="*/ 362250 h 475575"/>
              <a:gd name="connsiteX2" fmla="*/ 909632 w 2677876"/>
              <a:gd name="connsiteY2" fmla="*/ 0 h 475575"/>
              <a:gd name="connsiteX3" fmla="*/ 2416833 w 2677876"/>
              <a:gd name="connsiteY3" fmla="*/ 0 h 475575"/>
              <a:gd name="connsiteX4" fmla="*/ 2416833 w 2677876"/>
              <a:gd name="connsiteY4" fmla="*/ 0 h 475575"/>
              <a:gd name="connsiteX5" fmla="*/ 2677876 w 2677876"/>
              <a:gd name="connsiteY5" fmla="*/ 130584 h 475575"/>
              <a:gd name="connsiteX6" fmla="*/ 2416833 w 2677876"/>
              <a:gd name="connsiteY6" fmla="*/ 261168 h 475575"/>
              <a:gd name="connsiteX7" fmla="*/ 2416833 w 2677876"/>
              <a:gd name="connsiteY7" fmla="*/ 261168 h 475575"/>
              <a:gd name="connsiteX8" fmla="*/ 1037673 w 2677876"/>
              <a:gd name="connsiteY8" fmla="*/ 271975 h 475575"/>
              <a:gd name="connsiteX9" fmla="*/ 808550 w 2677876"/>
              <a:gd name="connsiteY9" fmla="*/ 362250 h 475575"/>
              <a:gd name="connsiteX10" fmla="*/ 808550 w 2677876"/>
              <a:gd name="connsiteY10" fmla="*/ 475575 h 475575"/>
              <a:gd name="connsiteX11" fmla="*/ 0 w 2677876"/>
              <a:gd name="connsiteY11" fmla="*/ 475575 h 475575"/>
              <a:gd name="connsiteX0" fmla="*/ 0 w 2677876"/>
              <a:gd name="connsiteY0" fmla="*/ 475575 h 475575"/>
              <a:gd name="connsiteX1" fmla="*/ 84172 w 2677876"/>
              <a:gd name="connsiteY1" fmla="*/ 362250 h 475575"/>
              <a:gd name="connsiteX2" fmla="*/ 1357510 w 2677876"/>
              <a:gd name="connsiteY2" fmla="*/ 0 h 475575"/>
              <a:gd name="connsiteX3" fmla="*/ 2416833 w 2677876"/>
              <a:gd name="connsiteY3" fmla="*/ 0 h 475575"/>
              <a:gd name="connsiteX4" fmla="*/ 2416833 w 2677876"/>
              <a:gd name="connsiteY4" fmla="*/ 0 h 475575"/>
              <a:gd name="connsiteX5" fmla="*/ 2677876 w 2677876"/>
              <a:gd name="connsiteY5" fmla="*/ 130584 h 475575"/>
              <a:gd name="connsiteX6" fmla="*/ 2416833 w 2677876"/>
              <a:gd name="connsiteY6" fmla="*/ 261168 h 475575"/>
              <a:gd name="connsiteX7" fmla="*/ 2416833 w 2677876"/>
              <a:gd name="connsiteY7" fmla="*/ 261168 h 475575"/>
              <a:gd name="connsiteX8" fmla="*/ 1037673 w 2677876"/>
              <a:gd name="connsiteY8" fmla="*/ 271975 h 475575"/>
              <a:gd name="connsiteX9" fmla="*/ 808550 w 2677876"/>
              <a:gd name="connsiteY9" fmla="*/ 362250 h 475575"/>
              <a:gd name="connsiteX10" fmla="*/ 808550 w 2677876"/>
              <a:gd name="connsiteY10" fmla="*/ 475575 h 475575"/>
              <a:gd name="connsiteX11" fmla="*/ 0 w 2677876"/>
              <a:gd name="connsiteY11" fmla="*/ 475575 h 475575"/>
              <a:gd name="connsiteX0" fmla="*/ 0 w 2677876"/>
              <a:gd name="connsiteY0" fmla="*/ 475575 h 475575"/>
              <a:gd name="connsiteX1" fmla="*/ 84172 w 2677876"/>
              <a:gd name="connsiteY1" fmla="*/ 362250 h 475575"/>
              <a:gd name="connsiteX2" fmla="*/ 1357510 w 2677876"/>
              <a:gd name="connsiteY2" fmla="*/ 0 h 475575"/>
              <a:gd name="connsiteX3" fmla="*/ 2416833 w 2677876"/>
              <a:gd name="connsiteY3" fmla="*/ 0 h 475575"/>
              <a:gd name="connsiteX4" fmla="*/ 2416833 w 2677876"/>
              <a:gd name="connsiteY4" fmla="*/ 0 h 475575"/>
              <a:gd name="connsiteX5" fmla="*/ 2677876 w 2677876"/>
              <a:gd name="connsiteY5" fmla="*/ 130584 h 475575"/>
              <a:gd name="connsiteX6" fmla="*/ 2416833 w 2677876"/>
              <a:gd name="connsiteY6" fmla="*/ 261168 h 475575"/>
              <a:gd name="connsiteX7" fmla="*/ 2416833 w 2677876"/>
              <a:gd name="connsiteY7" fmla="*/ 261168 h 475575"/>
              <a:gd name="connsiteX8" fmla="*/ 1410906 w 2677876"/>
              <a:gd name="connsiteY8" fmla="*/ 271975 h 475575"/>
              <a:gd name="connsiteX9" fmla="*/ 808550 w 2677876"/>
              <a:gd name="connsiteY9" fmla="*/ 362250 h 475575"/>
              <a:gd name="connsiteX10" fmla="*/ 808550 w 2677876"/>
              <a:gd name="connsiteY10" fmla="*/ 475575 h 475575"/>
              <a:gd name="connsiteX11" fmla="*/ 0 w 2677876"/>
              <a:gd name="connsiteY11" fmla="*/ 475575 h 475575"/>
              <a:gd name="connsiteX0" fmla="*/ 0 w 2677876"/>
              <a:gd name="connsiteY0" fmla="*/ 475575 h 475575"/>
              <a:gd name="connsiteX1" fmla="*/ 494728 w 2677876"/>
              <a:gd name="connsiteY1" fmla="*/ 210950 h 475575"/>
              <a:gd name="connsiteX2" fmla="*/ 1357510 w 2677876"/>
              <a:gd name="connsiteY2" fmla="*/ 0 h 475575"/>
              <a:gd name="connsiteX3" fmla="*/ 2416833 w 2677876"/>
              <a:gd name="connsiteY3" fmla="*/ 0 h 475575"/>
              <a:gd name="connsiteX4" fmla="*/ 2416833 w 2677876"/>
              <a:gd name="connsiteY4" fmla="*/ 0 h 475575"/>
              <a:gd name="connsiteX5" fmla="*/ 2677876 w 2677876"/>
              <a:gd name="connsiteY5" fmla="*/ 130584 h 475575"/>
              <a:gd name="connsiteX6" fmla="*/ 2416833 w 2677876"/>
              <a:gd name="connsiteY6" fmla="*/ 261168 h 475575"/>
              <a:gd name="connsiteX7" fmla="*/ 2416833 w 2677876"/>
              <a:gd name="connsiteY7" fmla="*/ 261168 h 475575"/>
              <a:gd name="connsiteX8" fmla="*/ 1410906 w 2677876"/>
              <a:gd name="connsiteY8" fmla="*/ 271975 h 475575"/>
              <a:gd name="connsiteX9" fmla="*/ 808550 w 2677876"/>
              <a:gd name="connsiteY9" fmla="*/ 362250 h 475575"/>
              <a:gd name="connsiteX10" fmla="*/ 808550 w 2677876"/>
              <a:gd name="connsiteY10" fmla="*/ 475575 h 475575"/>
              <a:gd name="connsiteX11" fmla="*/ 0 w 2677876"/>
              <a:gd name="connsiteY11" fmla="*/ 475575 h 475575"/>
              <a:gd name="connsiteX0" fmla="*/ 0 w 2677876"/>
              <a:gd name="connsiteY0" fmla="*/ 475575 h 475575"/>
              <a:gd name="connsiteX1" fmla="*/ 494728 w 2677876"/>
              <a:gd name="connsiteY1" fmla="*/ 210950 h 475575"/>
              <a:gd name="connsiteX2" fmla="*/ 1357510 w 2677876"/>
              <a:gd name="connsiteY2" fmla="*/ 0 h 475575"/>
              <a:gd name="connsiteX3" fmla="*/ 2416833 w 2677876"/>
              <a:gd name="connsiteY3" fmla="*/ 0 h 475575"/>
              <a:gd name="connsiteX4" fmla="*/ 2416833 w 2677876"/>
              <a:gd name="connsiteY4" fmla="*/ 0 h 475575"/>
              <a:gd name="connsiteX5" fmla="*/ 2677876 w 2677876"/>
              <a:gd name="connsiteY5" fmla="*/ 130584 h 475575"/>
              <a:gd name="connsiteX6" fmla="*/ 2416833 w 2677876"/>
              <a:gd name="connsiteY6" fmla="*/ 261168 h 475575"/>
              <a:gd name="connsiteX7" fmla="*/ 2416833 w 2677876"/>
              <a:gd name="connsiteY7" fmla="*/ 261168 h 475575"/>
              <a:gd name="connsiteX8" fmla="*/ 1410906 w 2677876"/>
              <a:gd name="connsiteY8" fmla="*/ 271975 h 475575"/>
              <a:gd name="connsiteX9" fmla="*/ 1219106 w 2677876"/>
              <a:gd name="connsiteY9" fmla="*/ 362250 h 475575"/>
              <a:gd name="connsiteX10" fmla="*/ 808550 w 2677876"/>
              <a:gd name="connsiteY10" fmla="*/ 475575 h 475575"/>
              <a:gd name="connsiteX11" fmla="*/ 0 w 2677876"/>
              <a:gd name="connsiteY11" fmla="*/ 475575 h 475575"/>
              <a:gd name="connsiteX0" fmla="*/ 0 w 2677876"/>
              <a:gd name="connsiteY0" fmla="*/ 475575 h 475575"/>
              <a:gd name="connsiteX1" fmla="*/ 494728 w 2677876"/>
              <a:gd name="connsiteY1" fmla="*/ 210950 h 475575"/>
              <a:gd name="connsiteX2" fmla="*/ 1357510 w 2677876"/>
              <a:gd name="connsiteY2" fmla="*/ 0 h 475575"/>
              <a:gd name="connsiteX3" fmla="*/ 2416833 w 2677876"/>
              <a:gd name="connsiteY3" fmla="*/ 0 h 475575"/>
              <a:gd name="connsiteX4" fmla="*/ 2416833 w 2677876"/>
              <a:gd name="connsiteY4" fmla="*/ 0 h 475575"/>
              <a:gd name="connsiteX5" fmla="*/ 2677876 w 2677876"/>
              <a:gd name="connsiteY5" fmla="*/ 130584 h 475575"/>
              <a:gd name="connsiteX6" fmla="*/ 2416833 w 2677876"/>
              <a:gd name="connsiteY6" fmla="*/ 261168 h 475575"/>
              <a:gd name="connsiteX7" fmla="*/ 2416833 w 2677876"/>
              <a:gd name="connsiteY7" fmla="*/ 261168 h 475575"/>
              <a:gd name="connsiteX8" fmla="*/ 1410906 w 2677876"/>
              <a:gd name="connsiteY8" fmla="*/ 271975 h 475575"/>
              <a:gd name="connsiteX9" fmla="*/ 1219106 w 2677876"/>
              <a:gd name="connsiteY9" fmla="*/ 362250 h 475575"/>
              <a:gd name="connsiteX10" fmla="*/ 1107136 w 2677876"/>
              <a:gd name="connsiteY10" fmla="*/ 475575 h 475575"/>
              <a:gd name="connsiteX11" fmla="*/ 0 w 2677876"/>
              <a:gd name="connsiteY11" fmla="*/ 475575 h 475575"/>
              <a:gd name="connsiteX0" fmla="*/ 0 w 2229997"/>
              <a:gd name="connsiteY0" fmla="*/ 475575 h 475575"/>
              <a:gd name="connsiteX1" fmla="*/ 46849 w 2229997"/>
              <a:gd name="connsiteY1" fmla="*/ 210950 h 475575"/>
              <a:gd name="connsiteX2" fmla="*/ 909631 w 2229997"/>
              <a:gd name="connsiteY2" fmla="*/ 0 h 475575"/>
              <a:gd name="connsiteX3" fmla="*/ 1968954 w 2229997"/>
              <a:gd name="connsiteY3" fmla="*/ 0 h 475575"/>
              <a:gd name="connsiteX4" fmla="*/ 1968954 w 2229997"/>
              <a:gd name="connsiteY4" fmla="*/ 0 h 475575"/>
              <a:gd name="connsiteX5" fmla="*/ 2229997 w 2229997"/>
              <a:gd name="connsiteY5" fmla="*/ 130584 h 475575"/>
              <a:gd name="connsiteX6" fmla="*/ 1968954 w 2229997"/>
              <a:gd name="connsiteY6" fmla="*/ 261168 h 475575"/>
              <a:gd name="connsiteX7" fmla="*/ 1968954 w 2229997"/>
              <a:gd name="connsiteY7" fmla="*/ 261168 h 475575"/>
              <a:gd name="connsiteX8" fmla="*/ 963027 w 2229997"/>
              <a:gd name="connsiteY8" fmla="*/ 271975 h 475575"/>
              <a:gd name="connsiteX9" fmla="*/ 771227 w 2229997"/>
              <a:gd name="connsiteY9" fmla="*/ 362250 h 475575"/>
              <a:gd name="connsiteX10" fmla="*/ 659257 w 2229997"/>
              <a:gd name="connsiteY10" fmla="*/ 475575 h 475575"/>
              <a:gd name="connsiteX11" fmla="*/ 0 w 2229997"/>
              <a:gd name="connsiteY11" fmla="*/ 475575 h 475575"/>
              <a:gd name="connsiteX0" fmla="*/ 0 w 2229997"/>
              <a:gd name="connsiteY0" fmla="*/ 475575 h 475575"/>
              <a:gd name="connsiteX1" fmla="*/ 46849 w 2229997"/>
              <a:gd name="connsiteY1" fmla="*/ 210950 h 475575"/>
              <a:gd name="connsiteX2" fmla="*/ 1282863 w 2229997"/>
              <a:gd name="connsiteY2" fmla="*/ 0 h 475575"/>
              <a:gd name="connsiteX3" fmla="*/ 1968954 w 2229997"/>
              <a:gd name="connsiteY3" fmla="*/ 0 h 475575"/>
              <a:gd name="connsiteX4" fmla="*/ 1968954 w 2229997"/>
              <a:gd name="connsiteY4" fmla="*/ 0 h 475575"/>
              <a:gd name="connsiteX5" fmla="*/ 2229997 w 2229997"/>
              <a:gd name="connsiteY5" fmla="*/ 130584 h 475575"/>
              <a:gd name="connsiteX6" fmla="*/ 1968954 w 2229997"/>
              <a:gd name="connsiteY6" fmla="*/ 261168 h 475575"/>
              <a:gd name="connsiteX7" fmla="*/ 1968954 w 2229997"/>
              <a:gd name="connsiteY7" fmla="*/ 261168 h 475575"/>
              <a:gd name="connsiteX8" fmla="*/ 963027 w 2229997"/>
              <a:gd name="connsiteY8" fmla="*/ 271975 h 475575"/>
              <a:gd name="connsiteX9" fmla="*/ 771227 w 2229997"/>
              <a:gd name="connsiteY9" fmla="*/ 362250 h 475575"/>
              <a:gd name="connsiteX10" fmla="*/ 659257 w 2229997"/>
              <a:gd name="connsiteY10" fmla="*/ 475575 h 475575"/>
              <a:gd name="connsiteX11" fmla="*/ 0 w 2229997"/>
              <a:gd name="connsiteY11" fmla="*/ 475575 h 475575"/>
              <a:gd name="connsiteX0" fmla="*/ 0 w 2229997"/>
              <a:gd name="connsiteY0" fmla="*/ 475575 h 475575"/>
              <a:gd name="connsiteX1" fmla="*/ 46849 w 2229997"/>
              <a:gd name="connsiteY1" fmla="*/ 210950 h 475575"/>
              <a:gd name="connsiteX2" fmla="*/ 1282863 w 2229997"/>
              <a:gd name="connsiteY2" fmla="*/ 0 h 475575"/>
              <a:gd name="connsiteX3" fmla="*/ 1968954 w 2229997"/>
              <a:gd name="connsiteY3" fmla="*/ 0 h 475575"/>
              <a:gd name="connsiteX4" fmla="*/ 1968954 w 2229997"/>
              <a:gd name="connsiteY4" fmla="*/ 0 h 475575"/>
              <a:gd name="connsiteX5" fmla="*/ 2229997 w 2229997"/>
              <a:gd name="connsiteY5" fmla="*/ 130584 h 475575"/>
              <a:gd name="connsiteX6" fmla="*/ 1968954 w 2229997"/>
              <a:gd name="connsiteY6" fmla="*/ 261168 h 475575"/>
              <a:gd name="connsiteX7" fmla="*/ 1968954 w 2229997"/>
              <a:gd name="connsiteY7" fmla="*/ 261168 h 475575"/>
              <a:gd name="connsiteX8" fmla="*/ 1261613 w 2229997"/>
              <a:gd name="connsiteY8" fmla="*/ 271975 h 475575"/>
              <a:gd name="connsiteX9" fmla="*/ 771227 w 2229997"/>
              <a:gd name="connsiteY9" fmla="*/ 362250 h 475575"/>
              <a:gd name="connsiteX10" fmla="*/ 659257 w 2229997"/>
              <a:gd name="connsiteY10" fmla="*/ 475575 h 475575"/>
              <a:gd name="connsiteX11" fmla="*/ 0 w 2229997"/>
              <a:gd name="connsiteY11" fmla="*/ 475575 h 475575"/>
              <a:gd name="connsiteX0" fmla="*/ 0 w 2229997"/>
              <a:gd name="connsiteY0" fmla="*/ 475575 h 475575"/>
              <a:gd name="connsiteX1" fmla="*/ 532052 w 2229997"/>
              <a:gd name="connsiteY1" fmla="*/ 210950 h 475575"/>
              <a:gd name="connsiteX2" fmla="*/ 1282863 w 2229997"/>
              <a:gd name="connsiteY2" fmla="*/ 0 h 475575"/>
              <a:gd name="connsiteX3" fmla="*/ 1968954 w 2229997"/>
              <a:gd name="connsiteY3" fmla="*/ 0 h 475575"/>
              <a:gd name="connsiteX4" fmla="*/ 1968954 w 2229997"/>
              <a:gd name="connsiteY4" fmla="*/ 0 h 475575"/>
              <a:gd name="connsiteX5" fmla="*/ 2229997 w 2229997"/>
              <a:gd name="connsiteY5" fmla="*/ 130584 h 475575"/>
              <a:gd name="connsiteX6" fmla="*/ 1968954 w 2229997"/>
              <a:gd name="connsiteY6" fmla="*/ 261168 h 475575"/>
              <a:gd name="connsiteX7" fmla="*/ 1968954 w 2229997"/>
              <a:gd name="connsiteY7" fmla="*/ 261168 h 475575"/>
              <a:gd name="connsiteX8" fmla="*/ 1261613 w 2229997"/>
              <a:gd name="connsiteY8" fmla="*/ 271975 h 475575"/>
              <a:gd name="connsiteX9" fmla="*/ 771227 w 2229997"/>
              <a:gd name="connsiteY9" fmla="*/ 362250 h 475575"/>
              <a:gd name="connsiteX10" fmla="*/ 659257 w 2229997"/>
              <a:gd name="connsiteY10" fmla="*/ 475575 h 475575"/>
              <a:gd name="connsiteX11" fmla="*/ 0 w 2229997"/>
              <a:gd name="connsiteY11" fmla="*/ 475575 h 475575"/>
              <a:gd name="connsiteX0" fmla="*/ 0 w 2229997"/>
              <a:gd name="connsiteY0" fmla="*/ 475575 h 475575"/>
              <a:gd name="connsiteX1" fmla="*/ 532052 w 2229997"/>
              <a:gd name="connsiteY1" fmla="*/ 210950 h 475575"/>
              <a:gd name="connsiteX2" fmla="*/ 1282863 w 2229997"/>
              <a:gd name="connsiteY2" fmla="*/ 0 h 475575"/>
              <a:gd name="connsiteX3" fmla="*/ 1968954 w 2229997"/>
              <a:gd name="connsiteY3" fmla="*/ 0 h 475575"/>
              <a:gd name="connsiteX4" fmla="*/ 1968954 w 2229997"/>
              <a:gd name="connsiteY4" fmla="*/ 0 h 475575"/>
              <a:gd name="connsiteX5" fmla="*/ 2229997 w 2229997"/>
              <a:gd name="connsiteY5" fmla="*/ 130584 h 475575"/>
              <a:gd name="connsiteX6" fmla="*/ 1968954 w 2229997"/>
              <a:gd name="connsiteY6" fmla="*/ 261168 h 475575"/>
              <a:gd name="connsiteX7" fmla="*/ 1968954 w 2229997"/>
              <a:gd name="connsiteY7" fmla="*/ 261168 h 475575"/>
              <a:gd name="connsiteX8" fmla="*/ 1261613 w 2229997"/>
              <a:gd name="connsiteY8" fmla="*/ 271975 h 475575"/>
              <a:gd name="connsiteX9" fmla="*/ 1107136 w 2229997"/>
              <a:gd name="connsiteY9" fmla="*/ 362250 h 475575"/>
              <a:gd name="connsiteX10" fmla="*/ 659257 w 2229997"/>
              <a:gd name="connsiteY10" fmla="*/ 475575 h 475575"/>
              <a:gd name="connsiteX11" fmla="*/ 0 w 2229997"/>
              <a:gd name="connsiteY11" fmla="*/ 475575 h 475575"/>
              <a:gd name="connsiteX0" fmla="*/ 0 w 2229997"/>
              <a:gd name="connsiteY0" fmla="*/ 475575 h 475575"/>
              <a:gd name="connsiteX1" fmla="*/ 532052 w 2229997"/>
              <a:gd name="connsiteY1" fmla="*/ 210950 h 475575"/>
              <a:gd name="connsiteX2" fmla="*/ 1282863 w 2229997"/>
              <a:gd name="connsiteY2" fmla="*/ 0 h 475575"/>
              <a:gd name="connsiteX3" fmla="*/ 1968954 w 2229997"/>
              <a:gd name="connsiteY3" fmla="*/ 0 h 475575"/>
              <a:gd name="connsiteX4" fmla="*/ 1968954 w 2229997"/>
              <a:gd name="connsiteY4" fmla="*/ 0 h 475575"/>
              <a:gd name="connsiteX5" fmla="*/ 2229997 w 2229997"/>
              <a:gd name="connsiteY5" fmla="*/ 130584 h 475575"/>
              <a:gd name="connsiteX6" fmla="*/ 1968954 w 2229997"/>
              <a:gd name="connsiteY6" fmla="*/ 261168 h 475575"/>
              <a:gd name="connsiteX7" fmla="*/ 1968954 w 2229997"/>
              <a:gd name="connsiteY7" fmla="*/ 261168 h 475575"/>
              <a:gd name="connsiteX8" fmla="*/ 1261613 w 2229997"/>
              <a:gd name="connsiteY8" fmla="*/ 271975 h 475575"/>
              <a:gd name="connsiteX9" fmla="*/ 1107136 w 2229997"/>
              <a:gd name="connsiteY9" fmla="*/ 362250 h 475575"/>
              <a:gd name="connsiteX10" fmla="*/ 1069813 w 2229997"/>
              <a:gd name="connsiteY10" fmla="*/ 475575 h 475575"/>
              <a:gd name="connsiteX11" fmla="*/ 0 w 2229997"/>
              <a:gd name="connsiteY11" fmla="*/ 475575 h 475575"/>
              <a:gd name="connsiteX0" fmla="*/ 0 w 1819441"/>
              <a:gd name="connsiteY0" fmla="*/ 464768 h 475575"/>
              <a:gd name="connsiteX1" fmla="*/ 121496 w 1819441"/>
              <a:gd name="connsiteY1" fmla="*/ 210950 h 475575"/>
              <a:gd name="connsiteX2" fmla="*/ 872307 w 1819441"/>
              <a:gd name="connsiteY2" fmla="*/ 0 h 475575"/>
              <a:gd name="connsiteX3" fmla="*/ 1558398 w 1819441"/>
              <a:gd name="connsiteY3" fmla="*/ 0 h 475575"/>
              <a:gd name="connsiteX4" fmla="*/ 1558398 w 1819441"/>
              <a:gd name="connsiteY4" fmla="*/ 0 h 475575"/>
              <a:gd name="connsiteX5" fmla="*/ 1819441 w 1819441"/>
              <a:gd name="connsiteY5" fmla="*/ 130584 h 475575"/>
              <a:gd name="connsiteX6" fmla="*/ 1558398 w 1819441"/>
              <a:gd name="connsiteY6" fmla="*/ 261168 h 475575"/>
              <a:gd name="connsiteX7" fmla="*/ 1558398 w 1819441"/>
              <a:gd name="connsiteY7" fmla="*/ 261168 h 475575"/>
              <a:gd name="connsiteX8" fmla="*/ 851057 w 1819441"/>
              <a:gd name="connsiteY8" fmla="*/ 271975 h 475575"/>
              <a:gd name="connsiteX9" fmla="*/ 696580 w 1819441"/>
              <a:gd name="connsiteY9" fmla="*/ 362250 h 475575"/>
              <a:gd name="connsiteX10" fmla="*/ 659257 w 1819441"/>
              <a:gd name="connsiteY10" fmla="*/ 475575 h 475575"/>
              <a:gd name="connsiteX11" fmla="*/ 0 w 1819441"/>
              <a:gd name="connsiteY11" fmla="*/ 464768 h 475575"/>
              <a:gd name="connsiteX0" fmla="*/ 0 w 1819441"/>
              <a:gd name="connsiteY0" fmla="*/ 464768 h 475575"/>
              <a:gd name="connsiteX1" fmla="*/ 158829 w 1819441"/>
              <a:gd name="connsiteY1" fmla="*/ 297410 h 475575"/>
              <a:gd name="connsiteX2" fmla="*/ 872307 w 1819441"/>
              <a:gd name="connsiteY2" fmla="*/ 0 h 475575"/>
              <a:gd name="connsiteX3" fmla="*/ 1558398 w 1819441"/>
              <a:gd name="connsiteY3" fmla="*/ 0 h 475575"/>
              <a:gd name="connsiteX4" fmla="*/ 1558398 w 1819441"/>
              <a:gd name="connsiteY4" fmla="*/ 0 h 475575"/>
              <a:gd name="connsiteX5" fmla="*/ 1819441 w 1819441"/>
              <a:gd name="connsiteY5" fmla="*/ 130584 h 475575"/>
              <a:gd name="connsiteX6" fmla="*/ 1558398 w 1819441"/>
              <a:gd name="connsiteY6" fmla="*/ 261168 h 475575"/>
              <a:gd name="connsiteX7" fmla="*/ 1558398 w 1819441"/>
              <a:gd name="connsiteY7" fmla="*/ 261168 h 475575"/>
              <a:gd name="connsiteX8" fmla="*/ 851057 w 1819441"/>
              <a:gd name="connsiteY8" fmla="*/ 271975 h 475575"/>
              <a:gd name="connsiteX9" fmla="*/ 696580 w 1819441"/>
              <a:gd name="connsiteY9" fmla="*/ 362250 h 475575"/>
              <a:gd name="connsiteX10" fmla="*/ 659257 w 1819441"/>
              <a:gd name="connsiteY10" fmla="*/ 475575 h 475575"/>
              <a:gd name="connsiteX11" fmla="*/ 0 w 1819441"/>
              <a:gd name="connsiteY11" fmla="*/ 464768 h 475575"/>
              <a:gd name="connsiteX0" fmla="*/ 0 w 1819441"/>
              <a:gd name="connsiteY0" fmla="*/ 464768 h 475575"/>
              <a:gd name="connsiteX1" fmla="*/ 158829 w 1819441"/>
              <a:gd name="connsiteY1" fmla="*/ 297410 h 475575"/>
              <a:gd name="connsiteX2" fmla="*/ 872307 w 1819441"/>
              <a:gd name="connsiteY2" fmla="*/ 0 h 475575"/>
              <a:gd name="connsiteX3" fmla="*/ 1558398 w 1819441"/>
              <a:gd name="connsiteY3" fmla="*/ 0 h 475575"/>
              <a:gd name="connsiteX4" fmla="*/ 1558398 w 1819441"/>
              <a:gd name="connsiteY4" fmla="*/ 0 h 475575"/>
              <a:gd name="connsiteX5" fmla="*/ 1819441 w 1819441"/>
              <a:gd name="connsiteY5" fmla="*/ 130584 h 475575"/>
              <a:gd name="connsiteX6" fmla="*/ 1558398 w 1819441"/>
              <a:gd name="connsiteY6" fmla="*/ 261168 h 475575"/>
              <a:gd name="connsiteX7" fmla="*/ 1558398 w 1819441"/>
              <a:gd name="connsiteY7" fmla="*/ 261168 h 475575"/>
              <a:gd name="connsiteX8" fmla="*/ 851057 w 1819441"/>
              <a:gd name="connsiteY8" fmla="*/ 271975 h 475575"/>
              <a:gd name="connsiteX9" fmla="*/ 323357 w 1819441"/>
              <a:gd name="connsiteY9" fmla="*/ 351445 h 475575"/>
              <a:gd name="connsiteX10" fmla="*/ 659257 w 1819441"/>
              <a:gd name="connsiteY10" fmla="*/ 475575 h 475575"/>
              <a:gd name="connsiteX11" fmla="*/ 0 w 1819441"/>
              <a:gd name="connsiteY11" fmla="*/ 464768 h 475575"/>
              <a:gd name="connsiteX0" fmla="*/ 0 w 1819441"/>
              <a:gd name="connsiteY0" fmla="*/ 464768 h 475578"/>
              <a:gd name="connsiteX1" fmla="*/ 158829 w 1819441"/>
              <a:gd name="connsiteY1" fmla="*/ 297410 h 475578"/>
              <a:gd name="connsiteX2" fmla="*/ 872307 w 1819441"/>
              <a:gd name="connsiteY2" fmla="*/ 0 h 475578"/>
              <a:gd name="connsiteX3" fmla="*/ 1558398 w 1819441"/>
              <a:gd name="connsiteY3" fmla="*/ 0 h 475578"/>
              <a:gd name="connsiteX4" fmla="*/ 1558398 w 1819441"/>
              <a:gd name="connsiteY4" fmla="*/ 0 h 475578"/>
              <a:gd name="connsiteX5" fmla="*/ 1819441 w 1819441"/>
              <a:gd name="connsiteY5" fmla="*/ 130584 h 475578"/>
              <a:gd name="connsiteX6" fmla="*/ 1558398 w 1819441"/>
              <a:gd name="connsiteY6" fmla="*/ 261168 h 475578"/>
              <a:gd name="connsiteX7" fmla="*/ 1558398 w 1819441"/>
              <a:gd name="connsiteY7" fmla="*/ 261168 h 475578"/>
              <a:gd name="connsiteX8" fmla="*/ 851057 w 1819441"/>
              <a:gd name="connsiteY8" fmla="*/ 271975 h 475578"/>
              <a:gd name="connsiteX9" fmla="*/ 323357 w 1819441"/>
              <a:gd name="connsiteY9" fmla="*/ 351445 h 475578"/>
              <a:gd name="connsiteX10" fmla="*/ 286034 w 1819441"/>
              <a:gd name="connsiteY10" fmla="*/ 475578 h 475578"/>
              <a:gd name="connsiteX11" fmla="*/ 0 w 1819441"/>
              <a:gd name="connsiteY11" fmla="*/ 464768 h 475578"/>
              <a:gd name="connsiteX0" fmla="*/ 0 w 1819441"/>
              <a:gd name="connsiteY0" fmla="*/ 464770 h 475580"/>
              <a:gd name="connsiteX1" fmla="*/ 101037 w 1819441"/>
              <a:gd name="connsiteY1" fmla="*/ 197010 h 475580"/>
              <a:gd name="connsiteX2" fmla="*/ 872307 w 1819441"/>
              <a:gd name="connsiteY2" fmla="*/ 2 h 475580"/>
              <a:gd name="connsiteX3" fmla="*/ 1558398 w 1819441"/>
              <a:gd name="connsiteY3" fmla="*/ 2 h 475580"/>
              <a:gd name="connsiteX4" fmla="*/ 1558398 w 1819441"/>
              <a:gd name="connsiteY4" fmla="*/ 2 h 475580"/>
              <a:gd name="connsiteX5" fmla="*/ 1819441 w 1819441"/>
              <a:gd name="connsiteY5" fmla="*/ 130586 h 475580"/>
              <a:gd name="connsiteX6" fmla="*/ 1558398 w 1819441"/>
              <a:gd name="connsiteY6" fmla="*/ 261170 h 475580"/>
              <a:gd name="connsiteX7" fmla="*/ 1558398 w 1819441"/>
              <a:gd name="connsiteY7" fmla="*/ 261170 h 475580"/>
              <a:gd name="connsiteX8" fmla="*/ 851057 w 1819441"/>
              <a:gd name="connsiteY8" fmla="*/ 271977 h 475580"/>
              <a:gd name="connsiteX9" fmla="*/ 323357 w 1819441"/>
              <a:gd name="connsiteY9" fmla="*/ 351447 h 475580"/>
              <a:gd name="connsiteX10" fmla="*/ 286034 w 1819441"/>
              <a:gd name="connsiteY10" fmla="*/ 475580 h 475580"/>
              <a:gd name="connsiteX11" fmla="*/ 0 w 1819441"/>
              <a:gd name="connsiteY11" fmla="*/ 464770 h 475580"/>
              <a:gd name="connsiteX0" fmla="*/ 0 w 1819441"/>
              <a:gd name="connsiteY0" fmla="*/ 464770 h 475580"/>
              <a:gd name="connsiteX1" fmla="*/ 101037 w 1819441"/>
              <a:gd name="connsiteY1" fmla="*/ 197010 h 475580"/>
              <a:gd name="connsiteX2" fmla="*/ 872307 w 1819441"/>
              <a:gd name="connsiteY2" fmla="*/ 2 h 475580"/>
              <a:gd name="connsiteX3" fmla="*/ 1558398 w 1819441"/>
              <a:gd name="connsiteY3" fmla="*/ 2 h 475580"/>
              <a:gd name="connsiteX4" fmla="*/ 1558398 w 1819441"/>
              <a:gd name="connsiteY4" fmla="*/ 2 h 475580"/>
              <a:gd name="connsiteX5" fmla="*/ 1819441 w 1819441"/>
              <a:gd name="connsiteY5" fmla="*/ 130586 h 475580"/>
              <a:gd name="connsiteX6" fmla="*/ 1558398 w 1819441"/>
              <a:gd name="connsiteY6" fmla="*/ 261170 h 475580"/>
              <a:gd name="connsiteX7" fmla="*/ 1558398 w 1819441"/>
              <a:gd name="connsiteY7" fmla="*/ 261170 h 475580"/>
              <a:gd name="connsiteX8" fmla="*/ 851057 w 1819441"/>
              <a:gd name="connsiteY8" fmla="*/ 271977 h 475580"/>
              <a:gd name="connsiteX9" fmla="*/ 698998 w 1819441"/>
              <a:gd name="connsiteY9" fmla="*/ 351447 h 475580"/>
              <a:gd name="connsiteX10" fmla="*/ 286034 w 1819441"/>
              <a:gd name="connsiteY10" fmla="*/ 475580 h 475580"/>
              <a:gd name="connsiteX11" fmla="*/ 0 w 1819441"/>
              <a:gd name="connsiteY11" fmla="*/ 464770 h 475580"/>
              <a:gd name="connsiteX0" fmla="*/ 0 w 1819441"/>
              <a:gd name="connsiteY0" fmla="*/ 464770 h 475580"/>
              <a:gd name="connsiteX1" fmla="*/ 101037 w 1819441"/>
              <a:gd name="connsiteY1" fmla="*/ 197010 h 475580"/>
              <a:gd name="connsiteX2" fmla="*/ 872307 w 1819441"/>
              <a:gd name="connsiteY2" fmla="*/ 2 h 475580"/>
              <a:gd name="connsiteX3" fmla="*/ 1558398 w 1819441"/>
              <a:gd name="connsiteY3" fmla="*/ 2 h 475580"/>
              <a:gd name="connsiteX4" fmla="*/ 1558398 w 1819441"/>
              <a:gd name="connsiteY4" fmla="*/ 2 h 475580"/>
              <a:gd name="connsiteX5" fmla="*/ 1819441 w 1819441"/>
              <a:gd name="connsiteY5" fmla="*/ 130586 h 475580"/>
              <a:gd name="connsiteX6" fmla="*/ 1558398 w 1819441"/>
              <a:gd name="connsiteY6" fmla="*/ 261170 h 475580"/>
              <a:gd name="connsiteX7" fmla="*/ 1558398 w 1819441"/>
              <a:gd name="connsiteY7" fmla="*/ 261170 h 475580"/>
              <a:gd name="connsiteX8" fmla="*/ 851057 w 1819441"/>
              <a:gd name="connsiteY8" fmla="*/ 271977 h 475580"/>
              <a:gd name="connsiteX9" fmla="*/ 698998 w 1819441"/>
              <a:gd name="connsiteY9" fmla="*/ 351447 h 475580"/>
              <a:gd name="connsiteX10" fmla="*/ 863945 w 1819441"/>
              <a:gd name="connsiteY10" fmla="*/ 475580 h 475580"/>
              <a:gd name="connsiteX11" fmla="*/ 0 w 1819441"/>
              <a:gd name="connsiteY11" fmla="*/ 464770 h 475580"/>
              <a:gd name="connsiteX0" fmla="*/ 0 w 1819441"/>
              <a:gd name="connsiteY0" fmla="*/ 464770 h 475580"/>
              <a:gd name="connsiteX1" fmla="*/ 43248 w 1819441"/>
              <a:gd name="connsiteY1" fmla="*/ 197010 h 475580"/>
              <a:gd name="connsiteX2" fmla="*/ 872307 w 1819441"/>
              <a:gd name="connsiteY2" fmla="*/ 2 h 475580"/>
              <a:gd name="connsiteX3" fmla="*/ 1558398 w 1819441"/>
              <a:gd name="connsiteY3" fmla="*/ 2 h 475580"/>
              <a:gd name="connsiteX4" fmla="*/ 1558398 w 1819441"/>
              <a:gd name="connsiteY4" fmla="*/ 2 h 475580"/>
              <a:gd name="connsiteX5" fmla="*/ 1819441 w 1819441"/>
              <a:gd name="connsiteY5" fmla="*/ 130586 h 475580"/>
              <a:gd name="connsiteX6" fmla="*/ 1558398 w 1819441"/>
              <a:gd name="connsiteY6" fmla="*/ 261170 h 475580"/>
              <a:gd name="connsiteX7" fmla="*/ 1558398 w 1819441"/>
              <a:gd name="connsiteY7" fmla="*/ 261170 h 475580"/>
              <a:gd name="connsiteX8" fmla="*/ 851057 w 1819441"/>
              <a:gd name="connsiteY8" fmla="*/ 271977 h 475580"/>
              <a:gd name="connsiteX9" fmla="*/ 698998 w 1819441"/>
              <a:gd name="connsiteY9" fmla="*/ 351447 h 475580"/>
              <a:gd name="connsiteX10" fmla="*/ 863945 w 1819441"/>
              <a:gd name="connsiteY10" fmla="*/ 475580 h 475580"/>
              <a:gd name="connsiteX11" fmla="*/ 0 w 1819441"/>
              <a:gd name="connsiteY11" fmla="*/ 464770 h 475580"/>
              <a:gd name="connsiteX0" fmla="*/ 0 w 1935024"/>
              <a:gd name="connsiteY0" fmla="*/ 464770 h 475580"/>
              <a:gd name="connsiteX1" fmla="*/ 158831 w 1935024"/>
              <a:gd name="connsiteY1" fmla="*/ 197010 h 475580"/>
              <a:gd name="connsiteX2" fmla="*/ 987890 w 1935024"/>
              <a:gd name="connsiteY2" fmla="*/ 2 h 475580"/>
              <a:gd name="connsiteX3" fmla="*/ 1673981 w 1935024"/>
              <a:gd name="connsiteY3" fmla="*/ 2 h 475580"/>
              <a:gd name="connsiteX4" fmla="*/ 1673981 w 1935024"/>
              <a:gd name="connsiteY4" fmla="*/ 2 h 475580"/>
              <a:gd name="connsiteX5" fmla="*/ 1935024 w 1935024"/>
              <a:gd name="connsiteY5" fmla="*/ 130586 h 475580"/>
              <a:gd name="connsiteX6" fmla="*/ 1673981 w 1935024"/>
              <a:gd name="connsiteY6" fmla="*/ 261170 h 475580"/>
              <a:gd name="connsiteX7" fmla="*/ 1673981 w 1935024"/>
              <a:gd name="connsiteY7" fmla="*/ 261170 h 475580"/>
              <a:gd name="connsiteX8" fmla="*/ 966640 w 1935024"/>
              <a:gd name="connsiteY8" fmla="*/ 271977 h 475580"/>
              <a:gd name="connsiteX9" fmla="*/ 814581 w 1935024"/>
              <a:gd name="connsiteY9" fmla="*/ 351447 h 475580"/>
              <a:gd name="connsiteX10" fmla="*/ 979528 w 1935024"/>
              <a:gd name="connsiteY10" fmla="*/ 475580 h 475580"/>
              <a:gd name="connsiteX11" fmla="*/ 0 w 1935024"/>
              <a:gd name="connsiteY11" fmla="*/ 464770 h 475580"/>
              <a:gd name="connsiteX0" fmla="*/ 0 w 1935024"/>
              <a:gd name="connsiteY0" fmla="*/ 464770 h 475583"/>
              <a:gd name="connsiteX1" fmla="*/ 158831 w 1935024"/>
              <a:gd name="connsiteY1" fmla="*/ 197010 h 475583"/>
              <a:gd name="connsiteX2" fmla="*/ 987890 w 1935024"/>
              <a:gd name="connsiteY2" fmla="*/ 2 h 475583"/>
              <a:gd name="connsiteX3" fmla="*/ 1673981 w 1935024"/>
              <a:gd name="connsiteY3" fmla="*/ 2 h 475583"/>
              <a:gd name="connsiteX4" fmla="*/ 1673981 w 1935024"/>
              <a:gd name="connsiteY4" fmla="*/ 2 h 475583"/>
              <a:gd name="connsiteX5" fmla="*/ 1935024 w 1935024"/>
              <a:gd name="connsiteY5" fmla="*/ 130586 h 475583"/>
              <a:gd name="connsiteX6" fmla="*/ 1673981 w 1935024"/>
              <a:gd name="connsiteY6" fmla="*/ 261170 h 475583"/>
              <a:gd name="connsiteX7" fmla="*/ 1673981 w 1935024"/>
              <a:gd name="connsiteY7" fmla="*/ 261170 h 475583"/>
              <a:gd name="connsiteX8" fmla="*/ 966640 w 1935024"/>
              <a:gd name="connsiteY8" fmla="*/ 271977 h 475583"/>
              <a:gd name="connsiteX9" fmla="*/ 814581 w 1935024"/>
              <a:gd name="connsiteY9" fmla="*/ 351447 h 475583"/>
              <a:gd name="connsiteX10" fmla="*/ 748376 w 1935024"/>
              <a:gd name="connsiteY10" fmla="*/ 475583 h 475583"/>
              <a:gd name="connsiteX11" fmla="*/ 0 w 1935024"/>
              <a:gd name="connsiteY11" fmla="*/ 464770 h 475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35024" h="475583">
                <a:moveTo>
                  <a:pt x="0" y="464770"/>
                </a:moveTo>
                <a:cubicBezTo>
                  <a:pt x="52943" y="408984"/>
                  <a:pt x="105888" y="252796"/>
                  <a:pt x="158831" y="197010"/>
                </a:cubicBezTo>
                <a:cubicBezTo>
                  <a:pt x="158831" y="-3055"/>
                  <a:pt x="787825" y="2"/>
                  <a:pt x="987890" y="2"/>
                </a:cubicBezTo>
                <a:lnTo>
                  <a:pt x="1673981" y="2"/>
                </a:lnTo>
                <a:lnTo>
                  <a:pt x="1673981" y="2"/>
                </a:lnTo>
                <a:lnTo>
                  <a:pt x="1935024" y="130586"/>
                </a:lnTo>
                <a:lnTo>
                  <a:pt x="1673981" y="261170"/>
                </a:lnTo>
                <a:lnTo>
                  <a:pt x="1673981" y="261170"/>
                </a:lnTo>
                <a:lnTo>
                  <a:pt x="966640" y="271977"/>
                </a:lnTo>
                <a:cubicBezTo>
                  <a:pt x="910814" y="271977"/>
                  <a:pt x="814581" y="295621"/>
                  <a:pt x="814581" y="351447"/>
                </a:cubicBezTo>
                <a:lnTo>
                  <a:pt x="748376" y="475583"/>
                </a:lnTo>
                <a:lnTo>
                  <a:pt x="0" y="46477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6C6AC494-106D-8BB4-1B2E-51FC3E341659}"/>
              </a:ext>
            </a:extLst>
          </p:cNvPr>
          <p:cNvGrpSpPr/>
          <p:nvPr/>
        </p:nvGrpSpPr>
        <p:grpSpPr>
          <a:xfrm>
            <a:off x="3946316" y="3533331"/>
            <a:ext cx="1956858" cy="2034729"/>
            <a:chOff x="4024621" y="3446895"/>
            <a:chExt cx="1957160" cy="2035043"/>
          </a:xfrm>
        </p:grpSpPr>
        <p:sp>
          <p:nvSpPr>
            <p:cNvPr id="131" name="Arc 52">
              <a:extLst>
                <a:ext uri="{FF2B5EF4-FFF2-40B4-BE49-F238E27FC236}">
                  <a16:creationId xmlns:a16="http://schemas.microsoft.com/office/drawing/2014/main" id="{3DAA29C8-6862-02A2-5364-54807E696291}"/>
                </a:ext>
              </a:extLst>
            </p:cNvPr>
            <p:cNvSpPr/>
            <p:nvPr/>
          </p:nvSpPr>
          <p:spPr>
            <a:xfrm rot="6147786">
              <a:off x="3978699" y="3782861"/>
              <a:ext cx="2035043" cy="1363111"/>
            </a:xfrm>
            <a:custGeom>
              <a:avLst/>
              <a:gdLst>
                <a:gd name="connsiteX0" fmla="*/ 2911160 w 5822321"/>
                <a:gd name="connsiteY0" fmla="*/ 0 h 5960104"/>
                <a:gd name="connsiteX1" fmla="*/ 5822321 w 5822321"/>
                <a:gd name="connsiteY1" fmla="*/ 2980052 h 5960104"/>
                <a:gd name="connsiteX2" fmla="*/ 2911161 w 5822321"/>
                <a:gd name="connsiteY2" fmla="*/ 2980052 h 5960104"/>
                <a:gd name="connsiteX3" fmla="*/ 2911160 w 5822321"/>
                <a:gd name="connsiteY3" fmla="*/ 0 h 5960104"/>
                <a:gd name="connsiteX0" fmla="*/ 2911160 w 5822321"/>
                <a:gd name="connsiteY0" fmla="*/ 0 h 5960104"/>
                <a:gd name="connsiteX1" fmla="*/ 5822321 w 5822321"/>
                <a:gd name="connsiteY1" fmla="*/ 2980052 h 5960104"/>
                <a:gd name="connsiteX0" fmla="*/ 0 w 2911161"/>
                <a:gd name="connsiteY0" fmla="*/ 0 h 3161027"/>
                <a:gd name="connsiteX1" fmla="*/ 2911161 w 2911161"/>
                <a:gd name="connsiteY1" fmla="*/ 2980052 h 3161027"/>
                <a:gd name="connsiteX2" fmla="*/ 1 w 2911161"/>
                <a:gd name="connsiteY2" fmla="*/ 2980052 h 3161027"/>
                <a:gd name="connsiteX3" fmla="*/ 0 w 2911161"/>
                <a:gd name="connsiteY3" fmla="*/ 0 h 3161027"/>
                <a:gd name="connsiteX0" fmla="*/ 0 w 2911161"/>
                <a:gd name="connsiteY0" fmla="*/ 0 h 3161027"/>
                <a:gd name="connsiteX1" fmla="*/ 2892114 w 2911161"/>
                <a:gd name="connsiteY1" fmla="*/ 3161027 h 316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11161" h="3161027" stroke="0" extrusionOk="0">
                  <a:moveTo>
                    <a:pt x="0" y="0"/>
                  </a:moveTo>
                  <a:cubicBezTo>
                    <a:pt x="1607790" y="0"/>
                    <a:pt x="2911161" y="1334215"/>
                    <a:pt x="2911161" y="2980052"/>
                  </a:cubicBezTo>
                  <a:lnTo>
                    <a:pt x="1" y="2980052"/>
                  </a:lnTo>
                  <a:cubicBezTo>
                    <a:pt x="1" y="1986701"/>
                    <a:pt x="0" y="993351"/>
                    <a:pt x="0" y="0"/>
                  </a:cubicBezTo>
                  <a:close/>
                </a:path>
                <a:path w="2911161" h="3161027" fill="none">
                  <a:moveTo>
                    <a:pt x="0" y="0"/>
                  </a:moveTo>
                  <a:cubicBezTo>
                    <a:pt x="1607790" y="0"/>
                    <a:pt x="2892114" y="1515190"/>
                    <a:pt x="2892114" y="3161027"/>
                  </a:cubicBezTo>
                </a:path>
              </a:pathLst>
            </a:custGeom>
            <a:ln w="2032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154">
                <a:defRPr/>
              </a:pPr>
              <a:endParaRPr lang="fi-FI">
                <a:solidFill>
                  <a:prstClr val="black"/>
                </a:solidFill>
                <a:latin typeface="poppins regular"/>
              </a:endParaRPr>
            </a:p>
          </p:txBody>
        </p:sp>
        <p:sp>
          <p:nvSpPr>
            <p:cNvPr id="133" name="Arrow: Pentagon 132">
              <a:extLst>
                <a:ext uri="{FF2B5EF4-FFF2-40B4-BE49-F238E27FC236}">
                  <a16:creationId xmlns:a16="http://schemas.microsoft.com/office/drawing/2014/main" id="{9DB4601F-7572-C917-69EC-068CF0C9CEBB}"/>
                </a:ext>
              </a:extLst>
            </p:cNvPr>
            <p:cNvSpPr/>
            <p:nvPr/>
          </p:nvSpPr>
          <p:spPr>
            <a:xfrm rot="11418924">
              <a:off x="4024621" y="5200683"/>
              <a:ext cx="185448" cy="200204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54">
                <a:defRPr/>
              </a:pPr>
              <a:endParaRPr lang="fi-FI" sz="500">
                <a:solidFill>
                  <a:prstClr val="white"/>
                </a:solidFill>
                <a:latin typeface="poppins regular"/>
              </a:endParaRPr>
            </a:p>
          </p:txBody>
        </p:sp>
        <p:sp>
          <p:nvSpPr>
            <p:cNvPr id="134" name="Arrow: Chevron 120">
              <a:extLst>
                <a:ext uri="{FF2B5EF4-FFF2-40B4-BE49-F238E27FC236}">
                  <a16:creationId xmlns:a16="http://schemas.microsoft.com/office/drawing/2014/main" id="{AD40F966-A482-C210-4904-8584C497B518}"/>
                </a:ext>
              </a:extLst>
            </p:cNvPr>
            <p:cNvSpPr/>
            <p:nvPr/>
          </p:nvSpPr>
          <p:spPr>
            <a:xfrm rot="6354374">
              <a:off x="5718981" y="3529701"/>
              <a:ext cx="324000" cy="201600"/>
            </a:xfrm>
            <a:custGeom>
              <a:avLst/>
              <a:gdLst>
                <a:gd name="connsiteX0" fmla="*/ 0 w 342361"/>
                <a:gd name="connsiteY0" fmla="*/ 0 h 262786"/>
                <a:gd name="connsiteX1" fmla="*/ 210968 w 342361"/>
                <a:gd name="connsiteY1" fmla="*/ 0 h 262786"/>
                <a:gd name="connsiteX2" fmla="*/ 342361 w 342361"/>
                <a:gd name="connsiteY2" fmla="*/ 131393 h 262786"/>
                <a:gd name="connsiteX3" fmla="*/ 210968 w 342361"/>
                <a:gd name="connsiteY3" fmla="*/ 262786 h 262786"/>
                <a:gd name="connsiteX4" fmla="*/ 0 w 342361"/>
                <a:gd name="connsiteY4" fmla="*/ 262786 h 262786"/>
                <a:gd name="connsiteX5" fmla="*/ 131393 w 342361"/>
                <a:gd name="connsiteY5" fmla="*/ 131393 h 262786"/>
                <a:gd name="connsiteX6" fmla="*/ 0 w 342361"/>
                <a:gd name="connsiteY6" fmla="*/ 0 h 262786"/>
                <a:gd name="connsiteX0" fmla="*/ 0 w 342361"/>
                <a:gd name="connsiteY0" fmla="*/ 0 h 262786"/>
                <a:gd name="connsiteX1" fmla="*/ 210968 w 342361"/>
                <a:gd name="connsiteY1" fmla="*/ 0 h 262786"/>
                <a:gd name="connsiteX2" fmla="*/ 342361 w 342361"/>
                <a:gd name="connsiteY2" fmla="*/ 131393 h 262786"/>
                <a:gd name="connsiteX3" fmla="*/ 210968 w 342361"/>
                <a:gd name="connsiteY3" fmla="*/ 262786 h 262786"/>
                <a:gd name="connsiteX4" fmla="*/ 0 w 342361"/>
                <a:gd name="connsiteY4" fmla="*/ 262786 h 262786"/>
                <a:gd name="connsiteX5" fmla="*/ 83768 w 342361"/>
                <a:gd name="connsiteY5" fmla="*/ 140918 h 262786"/>
                <a:gd name="connsiteX6" fmla="*/ 0 w 342361"/>
                <a:gd name="connsiteY6" fmla="*/ 0 h 2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361" h="262786">
                  <a:moveTo>
                    <a:pt x="0" y="0"/>
                  </a:moveTo>
                  <a:lnTo>
                    <a:pt x="210968" y="0"/>
                  </a:lnTo>
                  <a:lnTo>
                    <a:pt x="342361" y="131393"/>
                  </a:lnTo>
                  <a:lnTo>
                    <a:pt x="210968" y="262786"/>
                  </a:lnTo>
                  <a:lnTo>
                    <a:pt x="0" y="262786"/>
                  </a:lnTo>
                  <a:lnTo>
                    <a:pt x="83768" y="1409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54">
                <a:defRPr/>
              </a:pPr>
              <a:endParaRPr lang="fi-FI">
                <a:solidFill>
                  <a:prstClr val="black"/>
                </a:solidFill>
                <a:latin typeface="poppins regular"/>
              </a:endParaRPr>
            </a:p>
          </p:txBody>
        </p:sp>
      </p:grpSp>
      <p:sp>
        <p:nvSpPr>
          <p:cNvPr id="91" name="Arrow: Bent 18">
            <a:extLst>
              <a:ext uri="{FF2B5EF4-FFF2-40B4-BE49-F238E27FC236}">
                <a16:creationId xmlns:a16="http://schemas.microsoft.com/office/drawing/2014/main" id="{84D6BAA0-20F6-7DBC-D956-765F94CA2769}"/>
              </a:ext>
            </a:extLst>
          </p:cNvPr>
          <p:cNvSpPr/>
          <p:nvPr/>
        </p:nvSpPr>
        <p:spPr>
          <a:xfrm flipV="1">
            <a:off x="4439930" y="4713975"/>
            <a:ext cx="1515823" cy="375920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90726" h="475575">
                <a:moveTo>
                  <a:pt x="0" y="475575"/>
                </a:moveTo>
                <a:lnTo>
                  <a:pt x="9525" y="362250"/>
                </a:lnTo>
                <a:cubicBezTo>
                  <a:pt x="9525" y="162185"/>
                  <a:pt x="171710" y="0"/>
                  <a:pt x="371775" y="0"/>
                </a:cubicBezTo>
                <a:lnTo>
                  <a:pt x="1878976" y="0"/>
                </a:lnTo>
                <a:lnTo>
                  <a:pt x="1878976" y="0"/>
                </a:lnTo>
                <a:lnTo>
                  <a:pt x="1990726" y="130584"/>
                </a:lnTo>
                <a:lnTo>
                  <a:pt x="1878976" y="261168"/>
                </a:lnTo>
                <a:lnTo>
                  <a:pt x="1878976" y="261168"/>
                </a:lnTo>
                <a:lnTo>
                  <a:pt x="371775" y="261168"/>
                </a:lnTo>
                <a:cubicBezTo>
                  <a:pt x="315949" y="261168"/>
                  <a:pt x="270693" y="306424"/>
                  <a:pt x="270693" y="362250"/>
                </a:cubicBezTo>
                <a:lnTo>
                  <a:pt x="270693" y="475575"/>
                </a:lnTo>
                <a:lnTo>
                  <a:pt x="0" y="47557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83" name="Graphic 54">
            <a:extLst>
              <a:ext uri="{FF2B5EF4-FFF2-40B4-BE49-F238E27FC236}">
                <a16:creationId xmlns:a16="http://schemas.microsoft.com/office/drawing/2014/main" id="{F6285F69-56A3-02F7-4CC8-D42CD207C944}"/>
              </a:ext>
            </a:extLst>
          </p:cNvPr>
          <p:cNvSpPr/>
          <p:nvPr/>
        </p:nvSpPr>
        <p:spPr>
          <a:xfrm rot="11877423" flipH="1">
            <a:off x="4161069" y="4573221"/>
            <a:ext cx="473861" cy="607614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196269 w 368808"/>
              <a:gd name="connsiteY5" fmla="*/ 372078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196269 w 368808"/>
              <a:gd name="connsiteY5" fmla="*/ 372078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45901"/>
              <a:gd name="connsiteY0" fmla="*/ 0 h 372078"/>
              <a:gd name="connsiteX1" fmla="*/ 80182 w 345901"/>
              <a:gd name="connsiteY1" fmla="*/ 973 h 372078"/>
              <a:gd name="connsiteX2" fmla="*/ 6093 w 345901"/>
              <a:gd name="connsiteY2" fmla="*/ 2310 h 372078"/>
              <a:gd name="connsiteX3" fmla="*/ 645 w 345901"/>
              <a:gd name="connsiteY3" fmla="*/ 77490 h 372078"/>
              <a:gd name="connsiteX4" fmla="*/ 0 w 345901"/>
              <a:gd name="connsiteY4" fmla="*/ 79249 h 372078"/>
              <a:gd name="connsiteX5" fmla="*/ 196269 w 345901"/>
              <a:gd name="connsiteY5" fmla="*/ 372078 h 372078"/>
              <a:gd name="connsiteX6" fmla="*/ 345901 w 345901"/>
              <a:gd name="connsiteY6" fmla="*/ 355023 h 372078"/>
              <a:gd name="connsiteX7" fmla="*/ 92774 w 345901"/>
              <a:gd name="connsiteY7" fmla="*/ 0 h 372078"/>
              <a:gd name="connsiteX8" fmla="*/ 92869 w 345901"/>
              <a:gd name="connsiteY8" fmla="*/ 0 h 372078"/>
              <a:gd name="connsiteX0" fmla="*/ 92869 w 345901"/>
              <a:gd name="connsiteY0" fmla="*/ 0 h 372078"/>
              <a:gd name="connsiteX1" fmla="*/ 80182 w 345901"/>
              <a:gd name="connsiteY1" fmla="*/ 973 h 372078"/>
              <a:gd name="connsiteX2" fmla="*/ 6093 w 345901"/>
              <a:gd name="connsiteY2" fmla="*/ 2310 h 372078"/>
              <a:gd name="connsiteX3" fmla="*/ 645 w 345901"/>
              <a:gd name="connsiteY3" fmla="*/ 77490 h 372078"/>
              <a:gd name="connsiteX4" fmla="*/ 0 w 345901"/>
              <a:gd name="connsiteY4" fmla="*/ 79249 h 372078"/>
              <a:gd name="connsiteX5" fmla="*/ 196269 w 345901"/>
              <a:gd name="connsiteY5" fmla="*/ 372078 h 372078"/>
              <a:gd name="connsiteX6" fmla="*/ 345901 w 345901"/>
              <a:gd name="connsiteY6" fmla="*/ 355023 h 372078"/>
              <a:gd name="connsiteX7" fmla="*/ 92774 w 345901"/>
              <a:gd name="connsiteY7" fmla="*/ 0 h 372078"/>
              <a:gd name="connsiteX8" fmla="*/ 92869 w 345901"/>
              <a:gd name="connsiteY8" fmla="*/ 0 h 37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01" h="372078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140278" y="218007"/>
                  <a:pt x="196269" y="372078"/>
                </a:cubicBezTo>
                <a:lnTo>
                  <a:pt x="345901" y="355023"/>
                </a:lnTo>
                <a:cubicBezTo>
                  <a:pt x="286125" y="164950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56" name="Graphic 54">
            <a:extLst>
              <a:ext uri="{FF2B5EF4-FFF2-40B4-BE49-F238E27FC236}">
                <a16:creationId xmlns:a16="http://schemas.microsoft.com/office/drawing/2014/main" id="{9707E0B2-34DE-73BD-6D0A-643694E18DA3}"/>
              </a:ext>
            </a:extLst>
          </p:cNvPr>
          <p:cNvSpPr/>
          <p:nvPr/>
        </p:nvSpPr>
        <p:spPr>
          <a:xfrm rot="11835558" flipH="1">
            <a:off x="4931540" y="3956096"/>
            <a:ext cx="327343" cy="221793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vert="vert270" rtlCol="0" anchor="t" anchorCtr="1"/>
          <a:lstStyle/>
          <a:p>
            <a:pPr defTabSz="457154">
              <a:defRPr/>
            </a:pPr>
            <a:endParaRPr lang="fi-FI" sz="1100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92" name="Arrow: Bent 18">
            <a:extLst>
              <a:ext uri="{FF2B5EF4-FFF2-40B4-BE49-F238E27FC236}">
                <a16:creationId xmlns:a16="http://schemas.microsoft.com/office/drawing/2014/main" id="{A4AE0ECA-6155-16C5-825F-E7CD4BBD6078}"/>
              </a:ext>
            </a:extLst>
          </p:cNvPr>
          <p:cNvSpPr/>
          <p:nvPr/>
        </p:nvSpPr>
        <p:spPr>
          <a:xfrm flipV="1">
            <a:off x="4807168" y="3969102"/>
            <a:ext cx="1220369" cy="375920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90726" h="475575">
                <a:moveTo>
                  <a:pt x="0" y="475575"/>
                </a:moveTo>
                <a:lnTo>
                  <a:pt x="9525" y="362250"/>
                </a:lnTo>
                <a:cubicBezTo>
                  <a:pt x="9525" y="162185"/>
                  <a:pt x="171710" y="0"/>
                  <a:pt x="371775" y="0"/>
                </a:cubicBezTo>
                <a:lnTo>
                  <a:pt x="1878976" y="0"/>
                </a:lnTo>
                <a:lnTo>
                  <a:pt x="1878976" y="0"/>
                </a:lnTo>
                <a:lnTo>
                  <a:pt x="1990726" y="130584"/>
                </a:lnTo>
                <a:lnTo>
                  <a:pt x="1878976" y="261168"/>
                </a:lnTo>
                <a:lnTo>
                  <a:pt x="1878976" y="261168"/>
                </a:lnTo>
                <a:lnTo>
                  <a:pt x="371775" y="261168"/>
                </a:lnTo>
                <a:cubicBezTo>
                  <a:pt x="315949" y="261168"/>
                  <a:pt x="270693" y="306424"/>
                  <a:pt x="270693" y="362250"/>
                </a:cubicBezTo>
                <a:lnTo>
                  <a:pt x="270693" y="475575"/>
                </a:lnTo>
                <a:lnTo>
                  <a:pt x="0" y="47557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64" name="Graphic 54">
            <a:extLst>
              <a:ext uri="{FF2B5EF4-FFF2-40B4-BE49-F238E27FC236}">
                <a16:creationId xmlns:a16="http://schemas.microsoft.com/office/drawing/2014/main" id="{78AB5192-9E84-8D6F-44A3-D5B7F8F251B0}"/>
              </a:ext>
            </a:extLst>
          </p:cNvPr>
          <p:cNvSpPr/>
          <p:nvPr/>
        </p:nvSpPr>
        <p:spPr>
          <a:xfrm rot="10516488" flipH="1">
            <a:off x="4571339" y="3634526"/>
            <a:ext cx="505242" cy="959408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9A97B80E-D332-0FAD-E08A-10B851F2A43C}"/>
              </a:ext>
            </a:extLst>
          </p:cNvPr>
          <p:cNvGrpSpPr/>
          <p:nvPr/>
        </p:nvGrpSpPr>
        <p:grpSpPr>
          <a:xfrm>
            <a:off x="3897262" y="1525488"/>
            <a:ext cx="1443561" cy="3518517"/>
            <a:chOff x="3935510" y="1536687"/>
            <a:chExt cx="1443783" cy="3519060"/>
          </a:xfrm>
        </p:grpSpPr>
        <p:sp>
          <p:nvSpPr>
            <p:cNvPr id="136" name="Arc 135">
              <a:extLst>
                <a:ext uri="{FF2B5EF4-FFF2-40B4-BE49-F238E27FC236}">
                  <a16:creationId xmlns:a16="http://schemas.microsoft.com/office/drawing/2014/main" id="{597B5723-31C0-B5EA-CBDF-DE7F005BBA8A}"/>
                </a:ext>
              </a:extLst>
            </p:cNvPr>
            <p:cNvSpPr/>
            <p:nvPr/>
          </p:nvSpPr>
          <p:spPr>
            <a:xfrm rot="322266">
              <a:off x="3935510" y="1714908"/>
              <a:ext cx="1443783" cy="3340839"/>
            </a:xfrm>
            <a:custGeom>
              <a:avLst/>
              <a:gdLst>
                <a:gd name="connsiteX0" fmla="*/ 203988 w 407977"/>
                <a:gd name="connsiteY0" fmla="*/ 0 h 3522659"/>
                <a:gd name="connsiteX1" fmla="*/ 407977 w 407977"/>
                <a:gd name="connsiteY1" fmla="*/ 1760531 h 3522659"/>
                <a:gd name="connsiteX2" fmla="*/ 217754 w 407977"/>
                <a:gd name="connsiteY2" fmla="*/ 3518645 h 3522659"/>
                <a:gd name="connsiteX3" fmla="*/ 203989 w 407977"/>
                <a:gd name="connsiteY3" fmla="*/ 1761330 h 3522659"/>
                <a:gd name="connsiteX4" fmla="*/ 203988 w 407977"/>
                <a:gd name="connsiteY4" fmla="*/ 0 h 3522659"/>
                <a:gd name="connsiteX0" fmla="*/ 203988 w 407977"/>
                <a:gd name="connsiteY0" fmla="*/ 0 h 3522659"/>
                <a:gd name="connsiteX1" fmla="*/ 407977 w 407977"/>
                <a:gd name="connsiteY1" fmla="*/ 1760531 h 3522659"/>
                <a:gd name="connsiteX2" fmla="*/ 217754 w 407977"/>
                <a:gd name="connsiteY2" fmla="*/ 3518645 h 3522659"/>
                <a:gd name="connsiteX0" fmla="*/ 0 w 499264"/>
                <a:gd name="connsiteY0" fmla="*/ 0 h 3518645"/>
                <a:gd name="connsiteX1" fmla="*/ 203989 w 499264"/>
                <a:gd name="connsiteY1" fmla="*/ 1760531 h 3518645"/>
                <a:gd name="connsiteX2" fmla="*/ 13766 w 499264"/>
                <a:gd name="connsiteY2" fmla="*/ 3518645 h 3518645"/>
                <a:gd name="connsiteX3" fmla="*/ 1 w 499264"/>
                <a:gd name="connsiteY3" fmla="*/ 1761330 h 3518645"/>
                <a:gd name="connsiteX4" fmla="*/ 0 w 499264"/>
                <a:gd name="connsiteY4" fmla="*/ 0 h 3518645"/>
                <a:gd name="connsiteX0" fmla="*/ 0 w 499264"/>
                <a:gd name="connsiteY0" fmla="*/ 0 h 3518645"/>
                <a:gd name="connsiteX1" fmla="*/ 499264 w 499264"/>
                <a:gd name="connsiteY1" fmla="*/ 1760531 h 3518645"/>
                <a:gd name="connsiteX2" fmla="*/ 13766 w 499264"/>
                <a:gd name="connsiteY2" fmla="*/ 3518645 h 3518645"/>
                <a:gd name="connsiteX0" fmla="*/ 781050 w 1280314"/>
                <a:gd name="connsiteY0" fmla="*/ 0 h 3518645"/>
                <a:gd name="connsiteX1" fmla="*/ 985039 w 1280314"/>
                <a:gd name="connsiteY1" fmla="*/ 1760531 h 3518645"/>
                <a:gd name="connsiteX2" fmla="*/ 794816 w 1280314"/>
                <a:gd name="connsiteY2" fmla="*/ 3518645 h 3518645"/>
                <a:gd name="connsiteX3" fmla="*/ 781051 w 1280314"/>
                <a:gd name="connsiteY3" fmla="*/ 1761330 h 3518645"/>
                <a:gd name="connsiteX4" fmla="*/ 781050 w 1280314"/>
                <a:gd name="connsiteY4" fmla="*/ 0 h 3518645"/>
                <a:gd name="connsiteX0" fmla="*/ 0 w 1280314"/>
                <a:gd name="connsiteY0" fmla="*/ 314325 h 3518645"/>
                <a:gd name="connsiteX1" fmla="*/ 1280314 w 1280314"/>
                <a:gd name="connsiteY1" fmla="*/ 1760531 h 3518645"/>
                <a:gd name="connsiteX2" fmla="*/ 794816 w 1280314"/>
                <a:gd name="connsiteY2" fmla="*/ 3518645 h 3518645"/>
                <a:gd name="connsiteX0" fmla="*/ 781050 w 1232689"/>
                <a:gd name="connsiteY0" fmla="*/ 0 h 3518645"/>
                <a:gd name="connsiteX1" fmla="*/ 985039 w 1232689"/>
                <a:gd name="connsiteY1" fmla="*/ 1760531 h 3518645"/>
                <a:gd name="connsiteX2" fmla="*/ 794816 w 1232689"/>
                <a:gd name="connsiteY2" fmla="*/ 3518645 h 3518645"/>
                <a:gd name="connsiteX3" fmla="*/ 781051 w 1232689"/>
                <a:gd name="connsiteY3" fmla="*/ 1761330 h 3518645"/>
                <a:gd name="connsiteX4" fmla="*/ 781050 w 1232689"/>
                <a:gd name="connsiteY4" fmla="*/ 0 h 3518645"/>
                <a:gd name="connsiteX0" fmla="*/ 0 w 1232689"/>
                <a:gd name="connsiteY0" fmla="*/ 314325 h 3518645"/>
                <a:gd name="connsiteX1" fmla="*/ 1232689 w 1232689"/>
                <a:gd name="connsiteY1" fmla="*/ 1979606 h 3518645"/>
                <a:gd name="connsiteX2" fmla="*/ 794816 w 1232689"/>
                <a:gd name="connsiteY2" fmla="*/ 3518645 h 3518645"/>
                <a:gd name="connsiteX0" fmla="*/ 781050 w 1333381"/>
                <a:gd name="connsiteY0" fmla="*/ 0 h 3518645"/>
                <a:gd name="connsiteX1" fmla="*/ 985039 w 1333381"/>
                <a:gd name="connsiteY1" fmla="*/ 1760531 h 3518645"/>
                <a:gd name="connsiteX2" fmla="*/ 794816 w 1333381"/>
                <a:gd name="connsiteY2" fmla="*/ 3518645 h 3518645"/>
                <a:gd name="connsiteX3" fmla="*/ 781051 w 1333381"/>
                <a:gd name="connsiteY3" fmla="*/ 1761330 h 3518645"/>
                <a:gd name="connsiteX4" fmla="*/ 781050 w 1333381"/>
                <a:gd name="connsiteY4" fmla="*/ 0 h 3518645"/>
                <a:gd name="connsiteX0" fmla="*/ 0 w 1333381"/>
                <a:gd name="connsiteY0" fmla="*/ 314325 h 3518645"/>
                <a:gd name="connsiteX1" fmla="*/ 1333381 w 1333381"/>
                <a:gd name="connsiteY1" fmla="*/ 2037738 h 3518645"/>
                <a:gd name="connsiteX2" fmla="*/ 794816 w 1333381"/>
                <a:gd name="connsiteY2" fmla="*/ 3518645 h 3518645"/>
                <a:gd name="connsiteX0" fmla="*/ 781050 w 1240150"/>
                <a:gd name="connsiteY0" fmla="*/ 0 h 3518645"/>
                <a:gd name="connsiteX1" fmla="*/ 985039 w 1240150"/>
                <a:gd name="connsiteY1" fmla="*/ 1760531 h 3518645"/>
                <a:gd name="connsiteX2" fmla="*/ 794816 w 1240150"/>
                <a:gd name="connsiteY2" fmla="*/ 3518645 h 3518645"/>
                <a:gd name="connsiteX3" fmla="*/ 781051 w 1240150"/>
                <a:gd name="connsiteY3" fmla="*/ 1761330 h 3518645"/>
                <a:gd name="connsiteX4" fmla="*/ 781050 w 1240150"/>
                <a:gd name="connsiteY4" fmla="*/ 0 h 3518645"/>
                <a:gd name="connsiteX0" fmla="*/ 0 w 1240150"/>
                <a:gd name="connsiteY0" fmla="*/ 314325 h 3518645"/>
                <a:gd name="connsiteX1" fmla="*/ 1240150 w 1240150"/>
                <a:gd name="connsiteY1" fmla="*/ 2065006 h 3518645"/>
                <a:gd name="connsiteX2" fmla="*/ 794816 w 1240150"/>
                <a:gd name="connsiteY2" fmla="*/ 3518645 h 3518645"/>
                <a:gd name="connsiteX0" fmla="*/ 781050 w 1287594"/>
                <a:gd name="connsiteY0" fmla="*/ 0 h 3518645"/>
                <a:gd name="connsiteX1" fmla="*/ 985039 w 1287594"/>
                <a:gd name="connsiteY1" fmla="*/ 1760531 h 3518645"/>
                <a:gd name="connsiteX2" fmla="*/ 794816 w 1287594"/>
                <a:gd name="connsiteY2" fmla="*/ 3518645 h 3518645"/>
                <a:gd name="connsiteX3" fmla="*/ 781051 w 1287594"/>
                <a:gd name="connsiteY3" fmla="*/ 1761330 h 3518645"/>
                <a:gd name="connsiteX4" fmla="*/ 781050 w 1287594"/>
                <a:gd name="connsiteY4" fmla="*/ 0 h 3518645"/>
                <a:gd name="connsiteX0" fmla="*/ 0 w 1287594"/>
                <a:gd name="connsiteY0" fmla="*/ 314325 h 3518645"/>
                <a:gd name="connsiteX1" fmla="*/ 1287594 w 1287594"/>
                <a:gd name="connsiteY1" fmla="*/ 2060861 h 3518645"/>
                <a:gd name="connsiteX2" fmla="*/ 794816 w 1287594"/>
                <a:gd name="connsiteY2" fmla="*/ 3518645 h 3518645"/>
                <a:gd name="connsiteX0" fmla="*/ 1042770 w 1549314"/>
                <a:gd name="connsiteY0" fmla="*/ 0 h 3518645"/>
                <a:gd name="connsiteX1" fmla="*/ 1246759 w 1549314"/>
                <a:gd name="connsiteY1" fmla="*/ 1760531 h 3518645"/>
                <a:gd name="connsiteX2" fmla="*/ 1056536 w 1549314"/>
                <a:gd name="connsiteY2" fmla="*/ 3518645 h 3518645"/>
                <a:gd name="connsiteX3" fmla="*/ 1042771 w 1549314"/>
                <a:gd name="connsiteY3" fmla="*/ 1761330 h 3518645"/>
                <a:gd name="connsiteX4" fmla="*/ 1042770 w 1549314"/>
                <a:gd name="connsiteY4" fmla="*/ 0 h 3518645"/>
                <a:gd name="connsiteX0" fmla="*/ 0 w 1549314"/>
                <a:gd name="connsiteY0" fmla="*/ 176292 h 3518645"/>
                <a:gd name="connsiteX1" fmla="*/ 1549314 w 1549314"/>
                <a:gd name="connsiteY1" fmla="*/ 2060861 h 3518645"/>
                <a:gd name="connsiteX2" fmla="*/ 1056536 w 1549314"/>
                <a:gd name="connsiteY2" fmla="*/ 3518645 h 3518645"/>
                <a:gd name="connsiteX0" fmla="*/ 1093191 w 1549314"/>
                <a:gd name="connsiteY0" fmla="*/ 3310924 h 3389855"/>
                <a:gd name="connsiteX1" fmla="*/ 1246759 w 1549314"/>
                <a:gd name="connsiteY1" fmla="*/ 1584239 h 3389855"/>
                <a:gd name="connsiteX2" fmla="*/ 1056536 w 1549314"/>
                <a:gd name="connsiteY2" fmla="*/ 3342353 h 3389855"/>
                <a:gd name="connsiteX3" fmla="*/ 1042771 w 1549314"/>
                <a:gd name="connsiteY3" fmla="*/ 1585038 h 3389855"/>
                <a:gd name="connsiteX4" fmla="*/ 1093191 w 1549314"/>
                <a:gd name="connsiteY4" fmla="*/ 3310924 h 3389855"/>
                <a:gd name="connsiteX0" fmla="*/ 0 w 1549314"/>
                <a:gd name="connsiteY0" fmla="*/ 0 h 3389855"/>
                <a:gd name="connsiteX1" fmla="*/ 1549314 w 1549314"/>
                <a:gd name="connsiteY1" fmla="*/ 1884569 h 3389855"/>
                <a:gd name="connsiteX2" fmla="*/ 1056536 w 1549314"/>
                <a:gd name="connsiteY2" fmla="*/ 3342353 h 3389855"/>
                <a:gd name="connsiteX0" fmla="*/ 1093191 w 1549314"/>
                <a:gd name="connsiteY0" fmla="*/ 3310924 h 3389855"/>
                <a:gd name="connsiteX1" fmla="*/ 1171867 w 1549314"/>
                <a:gd name="connsiteY1" fmla="*/ 1906992 h 3389855"/>
                <a:gd name="connsiteX2" fmla="*/ 1056536 w 1549314"/>
                <a:gd name="connsiteY2" fmla="*/ 3342353 h 3389855"/>
                <a:gd name="connsiteX3" fmla="*/ 1042771 w 1549314"/>
                <a:gd name="connsiteY3" fmla="*/ 1585038 h 3389855"/>
                <a:gd name="connsiteX4" fmla="*/ 1093191 w 1549314"/>
                <a:gd name="connsiteY4" fmla="*/ 3310924 h 3389855"/>
                <a:gd name="connsiteX0" fmla="*/ 0 w 1549314"/>
                <a:gd name="connsiteY0" fmla="*/ 0 h 3389855"/>
                <a:gd name="connsiteX1" fmla="*/ 1549314 w 1549314"/>
                <a:gd name="connsiteY1" fmla="*/ 1884569 h 3389855"/>
                <a:gd name="connsiteX2" fmla="*/ 1056536 w 1549314"/>
                <a:gd name="connsiteY2" fmla="*/ 3342353 h 3389855"/>
                <a:gd name="connsiteX0" fmla="*/ 1093191 w 1549314"/>
                <a:gd name="connsiteY0" fmla="*/ 3310924 h 3544874"/>
                <a:gd name="connsiteX1" fmla="*/ 1056536 w 1549314"/>
                <a:gd name="connsiteY1" fmla="*/ 3342353 h 3544874"/>
                <a:gd name="connsiteX2" fmla="*/ 1042771 w 1549314"/>
                <a:gd name="connsiteY2" fmla="*/ 1585038 h 3544874"/>
                <a:gd name="connsiteX3" fmla="*/ 1093191 w 1549314"/>
                <a:gd name="connsiteY3" fmla="*/ 3310924 h 3544874"/>
                <a:gd name="connsiteX0" fmla="*/ 0 w 1549314"/>
                <a:gd name="connsiteY0" fmla="*/ 0 h 3544874"/>
                <a:gd name="connsiteX1" fmla="*/ 1549314 w 1549314"/>
                <a:gd name="connsiteY1" fmla="*/ 1884569 h 3544874"/>
                <a:gd name="connsiteX2" fmla="*/ 1056536 w 1549314"/>
                <a:gd name="connsiteY2" fmla="*/ 3342353 h 3544874"/>
                <a:gd name="connsiteX0" fmla="*/ 1093191 w 1549314"/>
                <a:gd name="connsiteY0" fmla="*/ 3310924 h 3544874"/>
                <a:gd name="connsiteX1" fmla="*/ 1056536 w 1549314"/>
                <a:gd name="connsiteY1" fmla="*/ 3342353 h 3544874"/>
                <a:gd name="connsiteX2" fmla="*/ 1093191 w 1549314"/>
                <a:gd name="connsiteY2" fmla="*/ 3310924 h 3544874"/>
                <a:gd name="connsiteX0" fmla="*/ 0 w 1549314"/>
                <a:gd name="connsiteY0" fmla="*/ 0 h 3544874"/>
                <a:gd name="connsiteX1" fmla="*/ 1549314 w 1549314"/>
                <a:gd name="connsiteY1" fmla="*/ 1884569 h 3544874"/>
                <a:gd name="connsiteX2" fmla="*/ 1056536 w 1549314"/>
                <a:gd name="connsiteY2" fmla="*/ 3342353 h 3544874"/>
                <a:gd name="connsiteX0" fmla="*/ 1093191 w 1549314"/>
                <a:gd name="connsiteY0" fmla="*/ 3310924 h 3445721"/>
                <a:gd name="connsiteX1" fmla="*/ 1056536 w 1549314"/>
                <a:gd name="connsiteY1" fmla="*/ 3342353 h 3445721"/>
                <a:gd name="connsiteX2" fmla="*/ 1093191 w 1549314"/>
                <a:gd name="connsiteY2" fmla="*/ 3310924 h 3445721"/>
                <a:gd name="connsiteX0" fmla="*/ 0 w 1549314"/>
                <a:gd name="connsiteY0" fmla="*/ 0 h 3445721"/>
                <a:gd name="connsiteX1" fmla="*/ 1549314 w 1549314"/>
                <a:gd name="connsiteY1" fmla="*/ 1884569 h 3445721"/>
                <a:gd name="connsiteX2" fmla="*/ 1056536 w 1549314"/>
                <a:gd name="connsiteY2" fmla="*/ 3342353 h 3445721"/>
                <a:gd name="connsiteX0" fmla="*/ 987660 w 1443783"/>
                <a:gd name="connsiteY0" fmla="*/ 3206042 h 3340839"/>
                <a:gd name="connsiteX1" fmla="*/ 951005 w 1443783"/>
                <a:gd name="connsiteY1" fmla="*/ 3237471 h 3340839"/>
                <a:gd name="connsiteX2" fmla="*/ 987660 w 1443783"/>
                <a:gd name="connsiteY2" fmla="*/ 3206042 h 3340839"/>
                <a:gd name="connsiteX0" fmla="*/ 0 w 1443783"/>
                <a:gd name="connsiteY0" fmla="*/ 0 h 3340839"/>
                <a:gd name="connsiteX1" fmla="*/ 1443783 w 1443783"/>
                <a:gd name="connsiteY1" fmla="*/ 1779687 h 3340839"/>
                <a:gd name="connsiteX2" fmla="*/ 951005 w 1443783"/>
                <a:gd name="connsiteY2" fmla="*/ 3237471 h 3340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3783" h="3340839" stroke="0" extrusionOk="0">
                  <a:moveTo>
                    <a:pt x="987660" y="3206042"/>
                  </a:moveTo>
                  <a:cubicBezTo>
                    <a:pt x="989954" y="3498928"/>
                    <a:pt x="940360" y="3220765"/>
                    <a:pt x="951005" y="3237471"/>
                  </a:cubicBezTo>
                  <a:lnTo>
                    <a:pt x="987660" y="3206042"/>
                  </a:lnTo>
                  <a:close/>
                </a:path>
                <a:path w="1443783" h="3340839" fill="none">
                  <a:moveTo>
                    <a:pt x="0" y="0"/>
                  </a:moveTo>
                  <a:cubicBezTo>
                    <a:pt x="112624" y="0"/>
                    <a:pt x="1443732" y="807243"/>
                    <a:pt x="1443783" y="1779687"/>
                  </a:cubicBezTo>
                  <a:cubicBezTo>
                    <a:pt x="1443832" y="2706614"/>
                    <a:pt x="1058113" y="3174916"/>
                    <a:pt x="951005" y="3237471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 w="1968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154">
                <a:defRPr/>
              </a:pPr>
              <a:endParaRPr lang="fi-FI">
                <a:solidFill>
                  <a:prstClr val="black"/>
                </a:solidFill>
                <a:latin typeface="poppins regular"/>
              </a:endParaRPr>
            </a:p>
          </p:txBody>
        </p:sp>
        <p:sp>
          <p:nvSpPr>
            <p:cNvPr id="138" name="Arrow: Pentagon 137">
              <a:extLst>
                <a:ext uri="{FF2B5EF4-FFF2-40B4-BE49-F238E27FC236}">
                  <a16:creationId xmlns:a16="http://schemas.microsoft.com/office/drawing/2014/main" id="{97C7247F-AB25-60EF-9446-7BE1B0C4F86E}"/>
                </a:ext>
              </a:extLst>
            </p:cNvPr>
            <p:cNvSpPr/>
            <p:nvPr/>
          </p:nvSpPr>
          <p:spPr>
            <a:xfrm rot="11761889">
              <a:off x="3943079" y="1536687"/>
              <a:ext cx="180000" cy="2052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54">
                <a:defRPr/>
              </a:pPr>
              <a:endParaRPr lang="fi-FI" sz="500">
                <a:solidFill>
                  <a:prstClr val="white"/>
                </a:solidFill>
                <a:latin typeface="poppins regular"/>
              </a:endParaRPr>
            </a:p>
          </p:txBody>
        </p:sp>
      </p:grpSp>
      <p:sp>
        <p:nvSpPr>
          <p:cNvPr id="93" name="Arrow: Bent 18">
            <a:extLst>
              <a:ext uri="{FF2B5EF4-FFF2-40B4-BE49-F238E27FC236}">
                <a16:creationId xmlns:a16="http://schemas.microsoft.com/office/drawing/2014/main" id="{7B75CE93-1ABB-C1A8-95FA-B4F3F4C3E293}"/>
              </a:ext>
            </a:extLst>
          </p:cNvPr>
          <p:cNvSpPr/>
          <p:nvPr/>
        </p:nvSpPr>
        <p:spPr>
          <a:xfrm flipV="1">
            <a:off x="4729140" y="2787617"/>
            <a:ext cx="1291799" cy="375920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90726" h="475575">
                <a:moveTo>
                  <a:pt x="0" y="475575"/>
                </a:moveTo>
                <a:lnTo>
                  <a:pt x="9525" y="362250"/>
                </a:lnTo>
                <a:cubicBezTo>
                  <a:pt x="9525" y="162185"/>
                  <a:pt x="171710" y="0"/>
                  <a:pt x="371775" y="0"/>
                </a:cubicBezTo>
                <a:lnTo>
                  <a:pt x="1878976" y="0"/>
                </a:lnTo>
                <a:lnTo>
                  <a:pt x="1878976" y="0"/>
                </a:lnTo>
                <a:lnTo>
                  <a:pt x="1990726" y="130584"/>
                </a:lnTo>
                <a:lnTo>
                  <a:pt x="1878976" y="261168"/>
                </a:lnTo>
                <a:lnTo>
                  <a:pt x="1878976" y="261168"/>
                </a:lnTo>
                <a:lnTo>
                  <a:pt x="371775" y="261168"/>
                </a:lnTo>
                <a:cubicBezTo>
                  <a:pt x="315949" y="261168"/>
                  <a:pt x="270693" y="306424"/>
                  <a:pt x="270693" y="362250"/>
                </a:cubicBezTo>
                <a:lnTo>
                  <a:pt x="270693" y="475575"/>
                </a:lnTo>
                <a:lnTo>
                  <a:pt x="0" y="47557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141" name="Graphic 46">
            <a:extLst>
              <a:ext uri="{FF2B5EF4-FFF2-40B4-BE49-F238E27FC236}">
                <a16:creationId xmlns:a16="http://schemas.microsoft.com/office/drawing/2014/main" id="{BC7910C7-2CAB-9496-0BDA-2DAC668E250F}"/>
              </a:ext>
            </a:extLst>
          </p:cNvPr>
          <p:cNvSpPr/>
          <p:nvPr/>
        </p:nvSpPr>
        <p:spPr>
          <a:xfrm rot="15391543" flipH="1">
            <a:off x="4176934" y="1776513"/>
            <a:ext cx="292762" cy="538193"/>
          </a:xfrm>
          <a:custGeom>
            <a:avLst/>
            <a:gdLst>
              <a:gd name="connsiteX0" fmla="*/ 994085 w 994084"/>
              <a:gd name="connsiteY0" fmla="*/ 154834 h 905660"/>
              <a:gd name="connsiteX1" fmla="*/ 616888 w 994084"/>
              <a:gd name="connsiteY1" fmla="*/ 0 h 905660"/>
              <a:gd name="connsiteX2" fmla="*/ 531748 w 994084"/>
              <a:gd name="connsiteY2" fmla="*/ 401119 h 905660"/>
              <a:gd name="connsiteX3" fmla="*/ 617830 w 994084"/>
              <a:gd name="connsiteY3" fmla="*/ 355252 h 905660"/>
              <a:gd name="connsiteX4" fmla="*/ 604362 w 994084"/>
              <a:gd name="connsiteY4" fmla="*/ 515549 h 905660"/>
              <a:gd name="connsiteX5" fmla="*/ 417224 w 994084"/>
              <a:gd name="connsiteY5" fmla="*/ 589482 h 905660"/>
              <a:gd name="connsiteX6" fmla="*/ 254855 w 994084"/>
              <a:gd name="connsiteY6" fmla="*/ 443689 h 905660"/>
              <a:gd name="connsiteX7" fmla="*/ 0 w 994084"/>
              <a:gd name="connsiteY7" fmla="*/ 669442 h 905660"/>
              <a:gd name="connsiteX8" fmla="*/ 390005 w 994084"/>
              <a:gd name="connsiteY8" fmla="*/ 903859 h 905660"/>
              <a:gd name="connsiteX9" fmla="*/ 933526 w 994084"/>
              <a:gd name="connsiteY9" fmla="*/ 619902 h 905660"/>
              <a:gd name="connsiteX10" fmla="*/ 921188 w 994084"/>
              <a:gd name="connsiteY10" fmla="*/ 193637 h 905660"/>
              <a:gd name="connsiteX11" fmla="*/ 993991 w 994084"/>
              <a:gd name="connsiteY11" fmla="*/ 154834 h 905660"/>
              <a:gd name="connsiteX0" fmla="*/ 994085 w 994084"/>
              <a:gd name="connsiteY0" fmla="*/ 154834 h 905658"/>
              <a:gd name="connsiteX1" fmla="*/ 616888 w 994084"/>
              <a:gd name="connsiteY1" fmla="*/ 0 h 905658"/>
              <a:gd name="connsiteX2" fmla="*/ 531748 w 994084"/>
              <a:gd name="connsiteY2" fmla="*/ 401119 h 905658"/>
              <a:gd name="connsiteX3" fmla="*/ 617830 w 994084"/>
              <a:gd name="connsiteY3" fmla="*/ 355252 h 905658"/>
              <a:gd name="connsiteX4" fmla="*/ 604362 w 994084"/>
              <a:gd name="connsiteY4" fmla="*/ 515549 h 905658"/>
              <a:gd name="connsiteX5" fmla="*/ 417224 w 994084"/>
              <a:gd name="connsiteY5" fmla="*/ 589482 h 905658"/>
              <a:gd name="connsiteX6" fmla="*/ 69946 w 994084"/>
              <a:gd name="connsiteY6" fmla="*/ 470236 h 905658"/>
              <a:gd name="connsiteX7" fmla="*/ 0 w 994084"/>
              <a:gd name="connsiteY7" fmla="*/ 669442 h 905658"/>
              <a:gd name="connsiteX8" fmla="*/ 390005 w 994084"/>
              <a:gd name="connsiteY8" fmla="*/ 903859 h 905658"/>
              <a:gd name="connsiteX9" fmla="*/ 933526 w 994084"/>
              <a:gd name="connsiteY9" fmla="*/ 619902 h 905658"/>
              <a:gd name="connsiteX10" fmla="*/ 921188 w 994084"/>
              <a:gd name="connsiteY10" fmla="*/ 193637 h 905658"/>
              <a:gd name="connsiteX11" fmla="*/ 993991 w 994084"/>
              <a:gd name="connsiteY11" fmla="*/ 154834 h 905658"/>
              <a:gd name="connsiteX12" fmla="*/ 994085 w 994084"/>
              <a:gd name="connsiteY12" fmla="*/ 154834 h 905658"/>
              <a:gd name="connsiteX0" fmla="*/ 994085 w 994084"/>
              <a:gd name="connsiteY0" fmla="*/ 154834 h 905660"/>
              <a:gd name="connsiteX1" fmla="*/ 616888 w 994084"/>
              <a:gd name="connsiteY1" fmla="*/ 0 h 905660"/>
              <a:gd name="connsiteX2" fmla="*/ 531748 w 994084"/>
              <a:gd name="connsiteY2" fmla="*/ 401119 h 905660"/>
              <a:gd name="connsiteX3" fmla="*/ 735585 w 994084"/>
              <a:gd name="connsiteY3" fmla="*/ 185096 h 905660"/>
              <a:gd name="connsiteX4" fmla="*/ 604362 w 994084"/>
              <a:gd name="connsiteY4" fmla="*/ 515549 h 905660"/>
              <a:gd name="connsiteX5" fmla="*/ 417224 w 994084"/>
              <a:gd name="connsiteY5" fmla="*/ 589482 h 905660"/>
              <a:gd name="connsiteX6" fmla="*/ 69946 w 994084"/>
              <a:gd name="connsiteY6" fmla="*/ 470236 h 905660"/>
              <a:gd name="connsiteX7" fmla="*/ 0 w 994084"/>
              <a:gd name="connsiteY7" fmla="*/ 669442 h 905660"/>
              <a:gd name="connsiteX8" fmla="*/ 390005 w 994084"/>
              <a:gd name="connsiteY8" fmla="*/ 903859 h 905660"/>
              <a:gd name="connsiteX9" fmla="*/ 933526 w 994084"/>
              <a:gd name="connsiteY9" fmla="*/ 619902 h 905660"/>
              <a:gd name="connsiteX10" fmla="*/ 921188 w 994084"/>
              <a:gd name="connsiteY10" fmla="*/ 193637 h 905660"/>
              <a:gd name="connsiteX11" fmla="*/ 993991 w 994084"/>
              <a:gd name="connsiteY11" fmla="*/ 154834 h 905660"/>
              <a:gd name="connsiteX12" fmla="*/ 994085 w 994084"/>
              <a:gd name="connsiteY12" fmla="*/ 154834 h 905660"/>
              <a:gd name="connsiteX0" fmla="*/ 994085 w 994084"/>
              <a:gd name="connsiteY0" fmla="*/ 154834 h 905658"/>
              <a:gd name="connsiteX1" fmla="*/ 616888 w 994084"/>
              <a:gd name="connsiteY1" fmla="*/ 0 h 905658"/>
              <a:gd name="connsiteX2" fmla="*/ 516434 w 994084"/>
              <a:gd name="connsiteY2" fmla="*/ 234743 h 905658"/>
              <a:gd name="connsiteX3" fmla="*/ 735585 w 994084"/>
              <a:gd name="connsiteY3" fmla="*/ 185096 h 905658"/>
              <a:gd name="connsiteX4" fmla="*/ 604362 w 994084"/>
              <a:gd name="connsiteY4" fmla="*/ 515549 h 905658"/>
              <a:gd name="connsiteX5" fmla="*/ 417224 w 994084"/>
              <a:gd name="connsiteY5" fmla="*/ 589482 h 905658"/>
              <a:gd name="connsiteX6" fmla="*/ 69946 w 994084"/>
              <a:gd name="connsiteY6" fmla="*/ 470236 h 905658"/>
              <a:gd name="connsiteX7" fmla="*/ 0 w 994084"/>
              <a:gd name="connsiteY7" fmla="*/ 669442 h 905658"/>
              <a:gd name="connsiteX8" fmla="*/ 390005 w 994084"/>
              <a:gd name="connsiteY8" fmla="*/ 903859 h 905658"/>
              <a:gd name="connsiteX9" fmla="*/ 933526 w 994084"/>
              <a:gd name="connsiteY9" fmla="*/ 619902 h 905658"/>
              <a:gd name="connsiteX10" fmla="*/ 921188 w 994084"/>
              <a:gd name="connsiteY10" fmla="*/ 193637 h 905658"/>
              <a:gd name="connsiteX11" fmla="*/ 993991 w 994084"/>
              <a:gd name="connsiteY11" fmla="*/ 154834 h 905658"/>
              <a:gd name="connsiteX12" fmla="*/ 994085 w 994084"/>
              <a:gd name="connsiteY12" fmla="*/ 154834 h 905658"/>
              <a:gd name="connsiteX0" fmla="*/ 994085 w 994084"/>
              <a:gd name="connsiteY0" fmla="*/ 154834 h 825339"/>
              <a:gd name="connsiteX1" fmla="*/ 616888 w 994084"/>
              <a:gd name="connsiteY1" fmla="*/ 0 h 825339"/>
              <a:gd name="connsiteX2" fmla="*/ 516434 w 994084"/>
              <a:gd name="connsiteY2" fmla="*/ 234743 h 825339"/>
              <a:gd name="connsiteX3" fmla="*/ 735585 w 994084"/>
              <a:gd name="connsiteY3" fmla="*/ 185096 h 825339"/>
              <a:gd name="connsiteX4" fmla="*/ 604362 w 994084"/>
              <a:gd name="connsiteY4" fmla="*/ 515549 h 825339"/>
              <a:gd name="connsiteX5" fmla="*/ 417224 w 994084"/>
              <a:gd name="connsiteY5" fmla="*/ 589482 h 825339"/>
              <a:gd name="connsiteX6" fmla="*/ 69946 w 994084"/>
              <a:gd name="connsiteY6" fmla="*/ 470236 h 825339"/>
              <a:gd name="connsiteX7" fmla="*/ 0 w 994084"/>
              <a:gd name="connsiteY7" fmla="*/ 669442 h 825339"/>
              <a:gd name="connsiteX8" fmla="*/ 433474 w 994084"/>
              <a:gd name="connsiteY8" fmla="*/ 820993 h 825339"/>
              <a:gd name="connsiteX9" fmla="*/ 933526 w 994084"/>
              <a:gd name="connsiteY9" fmla="*/ 619902 h 825339"/>
              <a:gd name="connsiteX10" fmla="*/ 921188 w 994084"/>
              <a:gd name="connsiteY10" fmla="*/ 193637 h 825339"/>
              <a:gd name="connsiteX11" fmla="*/ 993991 w 994084"/>
              <a:gd name="connsiteY11" fmla="*/ 154834 h 825339"/>
              <a:gd name="connsiteX12" fmla="*/ 994085 w 994084"/>
              <a:gd name="connsiteY12" fmla="*/ 154834 h 825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4084" h="825339">
                <a:moveTo>
                  <a:pt x="994085" y="154834"/>
                </a:moveTo>
                <a:lnTo>
                  <a:pt x="616888" y="0"/>
                </a:lnTo>
                <a:lnTo>
                  <a:pt x="516434" y="234743"/>
                </a:lnTo>
                <a:lnTo>
                  <a:pt x="735585" y="185096"/>
                </a:lnTo>
                <a:cubicBezTo>
                  <a:pt x="759036" y="235389"/>
                  <a:pt x="657422" y="448151"/>
                  <a:pt x="604362" y="515549"/>
                </a:cubicBezTo>
                <a:cubicBezTo>
                  <a:pt x="551302" y="582947"/>
                  <a:pt x="506293" y="597034"/>
                  <a:pt x="417224" y="589482"/>
                </a:cubicBezTo>
                <a:cubicBezTo>
                  <a:pt x="328155" y="581930"/>
                  <a:pt x="102627" y="533055"/>
                  <a:pt x="69946" y="470236"/>
                </a:cubicBezTo>
                <a:cubicBezTo>
                  <a:pt x="-15006" y="545487"/>
                  <a:pt x="84952" y="594191"/>
                  <a:pt x="0" y="669442"/>
                </a:cubicBezTo>
                <a:cubicBezTo>
                  <a:pt x="93334" y="798847"/>
                  <a:pt x="273931" y="807808"/>
                  <a:pt x="433474" y="820993"/>
                </a:cubicBezTo>
                <a:cubicBezTo>
                  <a:pt x="646230" y="838605"/>
                  <a:pt x="833788" y="808642"/>
                  <a:pt x="933526" y="619902"/>
                </a:cubicBezTo>
                <a:cubicBezTo>
                  <a:pt x="995780" y="502270"/>
                  <a:pt x="983348" y="320594"/>
                  <a:pt x="921188" y="193637"/>
                </a:cubicBezTo>
                <a:lnTo>
                  <a:pt x="993991" y="154834"/>
                </a:lnTo>
                <a:lnTo>
                  <a:pt x="994085" y="15483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25" name="Graphic 46">
            <a:extLst>
              <a:ext uri="{FF2B5EF4-FFF2-40B4-BE49-F238E27FC236}">
                <a16:creationId xmlns:a16="http://schemas.microsoft.com/office/drawing/2014/main" id="{97752F33-B551-F4BF-AF1F-72400F13112B}"/>
              </a:ext>
            </a:extLst>
          </p:cNvPr>
          <p:cNvSpPr/>
          <p:nvPr/>
        </p:nvSpPr>
        <p:spPr>
          <a:xfrm rot="15148654" flipH="1">
            <a:off x="4717000" y="2681458"/>
            <a:ext cx="547615" cy="394089"/>
          </a:xfrm>
          <a:custGeom>
            <a:avLst/>
            <a:gdLst>
              <a:gd name="connsiteX0" fmla="*/ 994085 w 994084"/>
              <a:gd name="connsiteY0" fmla="*/ 154834 h 905660"/>
              <a:gd name="connsiteX1" fmla="*/ 616888 w 994084"/>
              <a:gd name="connsiteY1" fmla="*/ 0 h 905660"/>
              <a:gd name="connsiteX2" fmla="*/ 531748 w 994084"/>
              <a:gd name="connsiteY2" fmla="*/ 401119 h 905660"/>
              <a:gd name="connsiteX3" fmla="*/ 617830 w 994084"/>
              <a:gd name="connsiteY3" fmla="*/ 355252 h 905660"/>
              <a:gd name="connsiteX4" fmla="*/ 604362 w 994084"/>
              <a:gd name="connsiteY4" fmla="*/ 515549 h 905660"/>
              <a:gd name="connsiteX5" fmla="*/ 417224 w 994084"/>
              <a:gd name="connsiteY5" fmla="*/ 589482 h 905660"/>
              <a:gd name="connsiteX6" fmla="*/ 254855 w 994084"/>
              <a:gd name="connsiteY6" fmla="*/ 443689 h 905660"/>
              <a:gd name="connsiteX7" fmla="*/ 0 w 994084"/>
              <a:gd name="connsiteY7" fmla="*/ 669442 h 905660"/>
              <a:gd name="connsiteX8" fmla="*/ 390005 w 994084"/>
              <a:gd name="connsiteY8" fmla="*/ 903859 h 905660"/>
              <a:gd name="connsiteX9" fmla="*/ 933526 w 994084"/>
              <a:gd name="connsiteY9" fmla="*/ 619902 h 905660"/>
              <a:gd name="connsiteX10" fmla="*/ 921188 w 994084"/>
              <a:gd name="connsiteY10" fmla="*/ 193637 h 905660"/>
              <a:gd name="connsiteX11" fmla="*/ 993991 w 994084"/>
              <a:gd name="connsiteY11" fmla="*/ 154834 h 905660"/>
              <a:gd name="connsiteX0" fmla="*/ 994085 w 994084"/>
              <a:gd name="connsiteY0" fmla="*/ 30094 h 780920"/>
              <a:gd name="connsiteX1" fmla="*/ 661777 w 994084"/>
              <a:gd name="connsiteY1" fmla="*/ 0 h 780920"/>
              <a:gd name="connsiteX2" fmla="*/ 531748 w 994084"/>
              <a:gd name="connsiteY2" fmla="*/ 276379 h 780920"/>
              <a:gd name="connsiteX3" fmla="*/ 617830 w 994084"/>
              <a:gd name="connsiteY3" fmla="*/ 230512 h 780920"/>
              <a:gd name="connsiteX4" fmla="*/ 604362 w 994084"/>
              <a:gd name="connsiteY4" fmla="*/ 390809 h 780920"/>
              <a:gd name="connsiteX5" fmla="*/ 417224 w 994084"/>
              <a:gd name="connsiteY5" fmla="*/ 464742 h 780920"/>
              <a:gd name="connsiteX6" fmla="*/ 254855 w 994084"/>
              <a:gd name="connsiteY6" fmla="*/ 318949 h 780920"/>
              <a:gd name="connsiteX7" fmla="*/ 0 w 994084"/>
              <a:gd name="connsiteY7" fmla="*/ 544702 h 780920"/>
              <a:gd name="connsiteX8" fmla="*/ 390005 w 994084"/>
              <a:gd name="connsiteY8" fmla="*/ 779119 h 780920"/>
              <a:gd name="connsiteX9" fmla="*/ 933526 w 994084"/>
              <a:gd name="connsiteY9" fmla="*/ 495162 h 780920"/>
              <a:gd name="connsiteX10" fmla="*/ 921188 w 994084"/>
              <a:gd name="connsiteY10" fmla="*/ 68897 h 780920"/>
              <a:gd name="connsiteX11" fmla="*/ 993991 w 994084"/>
              <a:gd name="connsiteY11" fmla="*/ 30094 h 780920"/>
              <a:gd name="connsiteX12" fmla="*/ 994085 w 994084"/>
              <a:gd name="connsiteY12" fmla="*/ 30094 h 780920"/>
              <a:gd name="connsiteX0" fmla="*/ 904665 w 993991"/>
              <a:gd name="connsiteY0" fmla="*/ 85471 h 780919"/>
              <a:gd name="connsiteX1" fmla="*/ 661777 w 993991"/>
              <a:gd name="connsiteY1" fmla="*/ 0 h 780919"/>
              <a:gd name="connsiteX2" fmla="*/ 531748 w 993991"/>
              <a:gd name="connsiteY2" fmla="*/ 276379 h 780919"/>
              <a:gd name="connsiteX3" fmla="*/ 617830 w 993991"/>
              <a:gd name="connsiteY3" fmla="*/ 230512 h 780919"/>
              <a:gd name="connsiteX4" fmla="*/ 604362 w 993991"/>
              <a:gd name="connsiteY4" fmla="*/ 390809 h 780919"/>
              <a:gd name="connsiteX5" fmla="*/ 417224 w 993991"/>
              <a:gd name="connsiteY5" fmla="*/ 464742 h 780919"/>
              <a:gd name="connsiteX6" fmla="*/ 254855 w 993991"/>
              <a:gd name="connsiteY6" fmla="*/ 318949 h 780919"/>
              <a:gd name="connsiteX7" fmla="*/ 0 w 993991"/>
              <a:gd name="connsiteY7" fmla="*/ 544702 h 780919"/>
              <a:gd name="connsiteX8" fmla="*/ 390005 w 993991"/>
              <a:gd name="connsiteY8" fmla="*/ 779119 h 780919"/>
              <a:gd name="connsiteX9" fmla="*/ 933526 w 993991"/>
              <a:gd name="connsiteY9" fmla="*/ 495162 h 780919"/>
              <a:gd name="connsiteX10" fmla="*/ 921188 w 993991"/>
              <a:gd name="connsiteY10" fmla="*/ 68897 h 780919"/>
              <a:gd name="connsiteX11" fmla="*/ 993991 w 993991"/>
              <a:gd name="connsiteY11" fmla="*/ 30094 h 780919"/>
              <a:gd name="connsiteX12" fmla="*/ 904665 w 993991"/>
              <a:gd name="connsiteY12" fmla="*/ 85471 h 780919"/>
              <a:gd name="connsiteX0" fmla="*/ 904665 w 993991"/>
              <a:gd name="connsiteY0" fmla="*/ 85471 h 780919"/>
              <a:gd name="connsiteX1" fmla="*/ 661777 w 993991"/>
              <a:gd name="connsiteY1" fmla="*/ 0 h 780919"/>
              <a:gd name="connsiteX2" fmla="*/ 602408 w 993991"/>
              <a:gd name="connsiteY2" fmla="*/ 233704 h 780919"/>
              <a:gd name="connsiteX3" fmla="*/ 617830 w 993991"/>
              <a:gd name="connsiteY3" fmla="*/ 230512 h 780919"/>
              <a:gd name="connsiteX4" fmla="*/ 604362 w 993991"/>
              <a:gd name="connsiteY4" fmla="*/ 390809 h 780919"/>
              <a:gd name="connsiteX5" fmla="*/ 417224 w 993991"/>
              <a:gd name="connsiteY5" fmla="*/ 464742 h 780919"/>
              <a:gd name="connsiteX6" fmla="*/ 254855 w 993991"/>
              <a:gd name="connsiteY6" fmla="*/ 318949 h 780919"/>
              <a:gd name="connsiteX7" fmla="*/ 0 w 993991"/>
              <a:gd name="connsiteY7" fmla="*/ 544702 h 780919"/>
              <a:gd name="connsiteX8" fmla="*/ 390005 w 993991"/>
              <a:gd name="connsiteY8" fmla="*/ 779119 h 780919"/>
              <a:gd name="connsiteX9" fmla="*/ 933526 w 993991"/>
              <a:gd name="connsiteY9" fmla="*/ 495162 h 780919"/>
              <a:gd name="connsiteX10" fmla="*/ 921188 w 993991"/>
              <a:gd name="connsiteY10" fmla="*/ 68897 h 780919"/>
              <a:gd name="connsiteX11" fmla="*/ 993991 w 993991"/>
              <a:gd name="connsiteY11" fmla="*/ 30094 h 780919"/>
              <a:gd name="connsiteX12" fmla="*/ 904665 w 993991"/>
              <a:gd name="connsiteY12" fmla="*/ 85471 h 780919"/>
              <a:gd name="connsiteX0" fmla="*/ 904665 w 993991"/>
              <a:gd name="connsiteY0" fmla="*/ 55377 h 750825"/>
              <a:gd name="connsiteX1" fmla="*/ 695483 w 993991"/>
              <a:gd name="connsiteY1" fmla="*/ 40081 h 750825"/>
              <a:gd name="connsiteX2" fmla="*/ 602408 w 993991"/>
              <a:gd name="connsiteY2" fmla="*/ 203610 h 750825"/>
              <a:gd name="connsiteX3" fmla="*/ 617830 w 993991"/>
              <a:gd name="connsiteY3" fmla="*/ 200418 h 750825"/>
              <a:gd name="connsiteX4" fmla="*/ 604362 w 993991"/>
              <a:gd name="connsiteY4" fmla="*/ 360715 h 750825"/>
              <a:gd name="connsiteX5" fmla="*/ 417224 w 993991"/>
              <a:gd name="connsiteY5" fmla="*/ 434648 h 750825"/>
              <a:gd name="connsiteX6" fmla="*/ 254855 w 993991"/>
              <a:gd name="connsiteY6" fmla="*/ 288855 h 750825"/>
              <a:gd name="connsiteX7" fmla="*/ 0 w 993991"/>
              <a:gd name="connsiteY7" fmla="*/ 514608 h 750825"/>
              <a:gd name="connsiteX8" fmla="*/ 390005 w 993991"/>
              <a:gd name="connsiteY8" fmla="*/ 749025 h 750825"/>
              <a:gd name="connsiteX9" fmla="*/ 933526 w 993991"/>
              <a:gd name="connsiteY9" fmla="*/ 465068 h 750825"/>
              <a:gd name="connsiteX10" fmla="*/ 921188 w 993991"/>
              <a:gd name="connsiteY10" fmla="*/ 38803 h 750825"/>
              <a:gd name="connsiteX11" fmla="*/ 993991 w 993991"/>
              <a:gd name="connsiteY11" fmla="*/ 0 h 750825"/>
              <a:gd name="connsiteX12" fmla="*/ 904665 w 993991"/>
              <a:gd name="connsiteY12" fmla="*/ 55377 h 750825"/>
              <a:gd name="connsiteX0" fmla="*/ 904665 w 974471"/>
              <a:gd name="connsiteY0" fmla="*/ 16574 h 712022"/>
              <a:gd name="connsiteX1" fmla="*/ 695483 w 974471"/>
              <a:gd name="connsiteY1" fmla="*/ 1278 h 712022"/>
              <a:gd name="connsiteX2" fmla="*/ 602408 w 974471"/>
              <a:gd name="connsiteY2" fmla="*/ 164807 h 712022"/>
              <a:gd name="connsiteX3" fmla="*/ 617830 w 974471"/>
              <a:gd name="connsiteY3" fmla="*/ 161615 h 712022"/>
              <a:gd name="connsiteX4" fmla="*/ 604362 w 974471"/>
              <a:gd name="connsiteY4" fmla="*/ 321912 h 712022"/>
              <a:gd name="connsiteX5" fmla="*/ 417224 w 974471"/>
              <a:gd name="connsiteY5" fmla="*/ 395845 h 712022"/>
              <a:gd name="connsiteX6" fmla="*/ 254855 w 974471"/>
              <a:gd name="connsiteY6" fmla="*/ 250052 h 712022"/>
              <a:gd name="connsiteX7" fmla="*/ 0 w 974471"/>
              <a:gd name="connsiteY7" fmla="*/ 475805 h 712022"/>
              <a:gd name="connsiteX8" fmla="*/ 390005 w 974471"/>
              <a:gd name="connsiteY8" fmla="*/ 710222 h 712022"/>
              <a:gd name="connsiteX9" fmla="*/ 933526 w 974471"/>
              <a:gd name="connsiteY9" fmla="*/ 426265 h 712022"/>
              <a:gd name="connsiteX10" fmla="*/ 921188 w 974471"/>
              <a:gd name="connsiteY10" fmla="*/ 0 h 712022"/>
              <a:gd name="connsiteX11" fmla="*/ 904665 w 974471"/>
              <a:gd name="connsiteY11" fmla="*/ 16574 h 712022"/>
              <a:gd name="connsiteX0" fmla="*/ 904665 w 974471"/>
              <a:gd name="connsiteY0" fmla="*/ 16574 h 712022"/>
              <a:gd name="connsiteX1" fmla="*/ 695483 w 974471"/>
              <a:gd name="connsiteY1" fmla="*/ 1278 h 712022"/>
              <a:gd name="connsiteX2" fmla="*/ 602408 w 974471"/>
              <a:gd name="connsiteY2" fmla="*/ 164807 h 712022"/>
              <a:gd name="connsiteX3" fmla="*/ 630973 w 974471"/>
              <a:gd name="connsiteY3" fmla="*/ 137218 h 712022"/>
              <a:gd name="connsiteX4" fmla="*/ 604362 w 974471"/>
              <a:gd name="connsiteY4" fmla="*/ 321912 h 712022"/>
              <a:gd name="connsiteX5" fmla="*/ 417224 w 974471"/>
              <a:gd name="connsiteY5" fmla="*/ 395845 h 712022"/>
              <a:gd name="connsiteX6" fmla="*/ 254855 w 974471"/>
              <a:gd name="connsiteY6" fmla="*/ 250052 h 712022"/>
              <a:gd name="connsiteX7" fmla="*/ 0 w 974471"/>
              <a:gd name="connsiteY7" fmla="*/ 475805 h 712022"/>
              <a:gd name="connsiteX8" fmla="*/ 390005 w 974471"/>
              <a:gd name="connsiteY8" fmla="*/ 710222 h 712022"/>
              <a:gd name="connsiteX9" fmla="*/ 933526 w 974471"/>
              <a:gd name="connsiteY9" fmla="*/ 426265 h 712022"/>
              <a:gd name="connsiteX10" fmla="*/ 921188 w 974471"/>
              <a:gd name="connsiteY10" fmla="*/ 0 h 712022"/>
              <a:gd name="connsiteX11" fmla="*/ 904665 w 974471"/>
              <a:gd name="connsiteY11" fmla="*/ 16574 h 712022"/>
              <a:gd name="connsiteX0" fmla="*/ 904665 w 974471"/>
              <a:gd name="connsiteY0" fmla="*/ 106017 h 801465"/>
              <a:gd name="connsiteX1" fmla="*/ 665840 w 974471"/>
              <a:gd name="connsiteY1" fmla="*/ 0 h 801465"/>
              <a:gd name="connsiteX2" fmla="*/ 602408 w 974471"/>
              <a:gd name="connsiteY2" fmla="*/ 254250 h 801465"/>
              <a:gd name="connsiteX3" fmla="*/ 630973 w 974471"/>
              <a:gd name="connsiteY3" fmla="*/ 226661 h 801465"/>
              <a:gd name="connsiteX4" fmla="*/ 604362 w 974471"/>
              <a:gd name="connsiteY4" fmla="*/ 411355 h 801465"/>
              <a:gd name="connsiteX5" fmla="*/ 417224 w 974471"/>
              <a:gd name="connsiteY5" fmla="*/ 485288 h 801465"/>
              <a:gd name="connsiteX6" fmla="*/ 254855 w 974471"/>
              <a:gd name="connsiteY6" fmla="*/ 339495 h 801465"/>
              <a:gd name="connsiteX7" fmla="*/ 0 w 974471"/>
              <a:gd name="connsiteY7" fmla="*/ 565248 h 801465"/>
              <a:gd name="connsiteX8" fmla="*/ 390005 w 974471"/>
              <a:gd name="connsiteY8" fmla="*/ 799665 h 801465"/>
              <a:gd name="connsiteX9" fmla="*/ 933526 w 974471"/>
              <a:gd name="connsiteY9" fmla="*/ 515708 h 801465"/>
              <a:gd name="connsiteX10" fmla="*/ 921188 w 974471"/>
              <a:gd name="connsiteY10" fmla="*/ 89443 h 801465"/>
              <a:gd name="connsiteX11" fmla="*/ 904665 w 974471"/>
              <a:gd name="connsiteY11" fmla="*/ 106017 h 801465"/>
              <a:gd name="connsiteX0" fmla="*/ 875020 w 974471"/>
              <a:gd name="connsiteY0" fmla="*/ 15296 h 801465"/>
              <a:gd name="connsiteX1" fmla="*/ 665840 w 974471"/>
              <a:gd name="connsiteY1" fmla="*/ 0 h 801465"/>
              <a:gd name="connsiteX2" fmla="*/ 602408 w 974471"/>
              <a:gd name="connsiteY2" fmla="*/ 254250 h 801465"/>
              <a:gd name="connsiteX3" fmla="*/ 630973 w 974471"/>
              <a:gd name="connsiteY3" fmla="*/ 226661 h 801465"/>
              <a:gd name="connsiteX4" fmla="*/ 604362 w 974471"/>
              <a:gd name="connsiteY4" fmla="*/ 411355 h 801465"/>
              <a:gd name="connsiteX5" fmla="*/ 417224 w 974471"/>
              <a:gd name="connsiteY5" fmla="*/ 485288 h 801465"/>
              <a:gd name="connsiteX6" fmla="*/ 254855 w 974471"/>
              <a:gd name="connsiteY6" fmla="*/ 339495 h 801465"/>
              <a:gd name="connsiteX7" fmla="*/ 0 w 974471"/>
              <a:gd name="connsiteY7" fmla="*/ 565248 h 801465"/>
              <a:gd name="connsiteX8" fmla="*/ 390005 w 974471"/>
              <a:gd name="connsiteY8" fmla="*/ 799665 h 801465"/>
              <a:gd name="connsiteX9" fmla="*/ 933526 w 974471"/>
              <a:gd name="connsiteY9" fmla="*/ 515708 h 801465"/>
              <a:gd name="connsiteX10" fmla="*/ 921188 w 974471"/>
              <a:gd name="connsiteY10" fmla="*/ 89443 h 801465"/>
              <a:gd name="connsiteX11" fmla="*/ 875020 w 974471"/>
              <a:gd name="connsiteY11" fmla="*/ 15296 h 801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74471" h="801465">
                <a:moveTo>
                  <a:pt x="875020" y="15296"/>
                </a:moveTo>
                <a:lnTo>
                  <a:pt x="665840" y="0"/>
                </a:lnTo>
                <a:lnTo>
                  <a:pt x="602408" y="254250"/>
                </a:lnTo>
                <a:lnTo>
                  <a:pt x="630973" y="226661"/>
                </a:lnTo>
                <a:cubicBezTo>
                  <a:pt x="654424" y="276954"/>
                  <a:pt x="639987" y="368251"/>
                  <a:pt x="604362" y="411355"/>
                </a:cubicBezTo>
                <a:cubicBezTo>
                  <a:pt x="568737" y="454459"/>
                  <a:pt x="487012" y="497531"/>
                  <a:pt x="417224" y="485288"/>
                </a:cubicBezTo>
                <a:cubicBezTo>
                  <a:pt x="347435" y="473044"/>
                  <a:pt x="287536" y="402314"/>
                  <a:pt x="254855" y="339495"/>
                </a:cubicBezTo>
                <a:lnTo>
                  <a:pt x="0" y="565248"/>
                </a:lnTo>
                <a:cubicBezTo>
                  <a:pt x="93334" y="694653"/>
                  <a:pt x="230462" y="786480"/>
                  <a:pt x="390005" y="799665"/>
                </a:cubicBezTo>
                <a:cubicBezTo>
                  <a:pt x="602761" y="817277"/>
                  <a:pt x="833788" y="704448"/>
                  <a:pt x="933526" y="515708"/>
                </a:cubicBezTo>
                <a:cubicBezTo>
                  <a:pt x="995780" y="398076"/>
                  <a:pt x="983348" y="216400"/>
                  <a:pt x="921188" y="89443"/>
                </a:cubicBezTo>
                <a:lnTo>
                  <a:pt x="875020" y="1529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35" name="Arrow: Bent 18">
            <a:extLst>
              <a:ext uri="{FF2B5EF4-FFF2-40B4-BE49-F238E27FC236}">
                <a16:creationId xmlns:a16="http://schemas.microsoft.com/office/drawing/2014/main" id="{FC64914E-39D6-9C34-34EB-127C64BD0FFB}"/>
              </a:ext>
            </a:extLst>
          </p:cNvPr>
          <p:cNvSpPr/>
          <p:nvPr/>
        </p:nvSpPr>
        <p:spPr>
          <a:xfrm flipV="1">
            <a:off x="3991027" y="2017603"/>
            <a:ext cx="1846746" cy="293650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  <a:gd name="connsiteX0" fmla="*/ 42262 w 2032988"/>
              <a:gd name="connsiteY0" fmla="*/ 475575 h 475575"/>
              <a:gd name="connsiteX1" fmla="*/ 149 w 2032988"/>
              <a:gd name="connsiteY1" fmla="*/ 289961 h 475575"/>
              <a:gd name="connsiteX2" fmla="*/ 414037 w 2032988"/>
              <a:gd name="connsiteY2" fmla="*/ 0 h 475575"/>
              <a:gd name="connsiteX3" fmla="*/ 1921238 w 2032988"/>
              <a:gd name="connsiteY3" fmla="*/ 0 h 475575"/>
              <a:gd name="connsiteX4" fmla="*/ 1921238 w 2032988"/>
              <a:gd name="connsiteY4" fmla="*/ 0 h 475575"/>
              <a:gd name="connsiteX5" fmla="*/ 2032988 w 2032988"/>
              <a:gd name="connsiteY5" fmla="*/ 130584 h 475575"/>
              <a:gd name="connsiteX6" fmla="*/ 1921238 w 2032988"/>
              <a:gd name="connsiteY6" fmla="*/ 261168 h 475575"/>
              <a:gd name="connsiteX7" fmla="*/ 1921238 w 2032988"/>
              <a:gd name="connsiteY7" fmla="*/ 261168 h 475575"/>
              <a:gd name="connsiteX8" fmla="*/ 414037 w 2032988"/>
              <a:gd name="connsiteY8" fmla="*/ 261168 h 475575"/>
              <a:gd name="connsiteX9" fmla="*/ 312955 w 2032988"/>
              <a:gd name="connsiteY9" fmla="*/ 362250 h 475575"/>
              <a:gd name="connsiteX10" fmla="*/ 312955 w 2032988"/>
              <a:gd name="connsiteY10" fmla="*/ 475575 h 475575"/>
              <a:gd name="connsiteX11" fmla="*/ 42262 w 2032988"/>
              <a:gd name="connsiteY11" fmla="*/ 475575 h 475575"/>
              <a:gd name="connsiteX0" fmla="*/ 11518 w 2033227"/>
              <a:gd name="connsiteY0" fmla="*/ 379190 h 475575"/>
              <a:gd name="connsiteX1" fmla="*/ 388 w 2033227"/>
              <a:gd name="connsiteY1" fmla="*/ 289961 h 475575"/>
              <a:gd name="connsiteX2" fmla="*/ 414276 w 2033227"/>
              <a:gd name="connsiteY2" fmla="*/ 0 h 475575"/>
              <a:gd name="connsiteX3" fmla="*/ 1921477 w 2033227"/>
              <a:gd name="connsiteY3" fmla="*/ 0 h 475575"/>
              <a:gd name="connsiteX4" fmla="*/ 1921477 w 2033227"/>
              <a:gd name="connsiteY4" fmla="*/ 0 h 475575"/>
              <a:gd name="connsiteX5" fmla="*/ 2033227 w 2033227"/>
              <a:gd name="connsiteY5" fmla="*/ 130584 h 475575"/>
              <a:gd name="connsiteX6" fmla="*/ 1921477 w 2033227"/>
              <a:gd name="connsiteY6" fmla="*/ 261168 h 475575"/>
              <a:gd name="connsiteX7" fmla="*/ 1921477 w 2033227"/>
              <a:gd name="connsiteY7" fmla="*/ 261168 h 475575"/>
              <a:gd name="connsiteX8" fmla="*/ 414276 w 2033227"/>
              <a:gd name="connsiteY8" fmla="*/ 261168 h 475575"/>
              <a:gd name="connsiteX9" fmla="*/ 313194 w 2033227"/>
              <a:gd name="connsiteY9" fmla="*/ 362250 h 475575"/>
              <a:gd name="connsiteX10" fmla="*/ 313194 w 2033227"/>
              <a:gd name="connsiteY10" fmla="*/ 475575 h 475575"/>
              <a:gd name="connsiteX11" fmla="*/ 11518 w 2033227"/>
              <a:gd name="connsiteY11" fmla="*/ 379190 h 475575"/>
              <a:gd name="connsiteX0" fmla="*/ 11518 w 2033227"/>
              <a:gd name="connsiteY0" fmla="*/ 379190 h 403286"/>
              <a:gd name="connsiteX1" fmla="*/ 388 w 2033227"/>
              <a:gd name="connsiteY1" fmla="*/ 289961 h 403286"/>
              <a:gd name="connsiteX2" fmla="*/ 414276 w 2033227"/>
              <a:gd name="connsiteY2" fmla="*/ 0 h 403286"/>
              <a:gd name="connsiteX3" fmla="*/ 1921477 w 2033227"/>
              <a:gd name="connsiteY3" fmla="*/ 0 h 403286"/>
              <a:gd name="connsiteX4" fmla="*/ 1921477 w 2033227"/>
              <a:gd name="connsiteY4" fmla="*/ 0 h 403286"/>
              <a:gd name="connsiteX5" fmla="*/ 2033227 w 2033227"/>
              <a:gd name="connsiteY5" fmla="*/ 130584 h 403286"/>
              <a:gd name="connsiteX6" fmla="*/ 1921477 w 2033227"/>
              <a:gd name="connsiteY6" fmla="*/ 261168 h 403286"/>
              <a:gd name="connsiteX7" fmla="*/ 1921477 w 2033227"/>
              <a:gd name="connsiteY7" fmla="*/ 261168 h 403286"/>
              <a:gd name="connsiteX8" fmla="*/ 414276 w 2033227"/>
              <a:gd name="connsiteY8" fmla="*/ 261168 h 403286"/>
              <a:gd name="connsiteX9" fmla="*/ 313194 w 2033227"/>
              <a:gd name="connsiteY9" fmla="*/ 362250 h 403286"/>
              <a:gd name="connsiteX10" fmla="*/ 313194 w 2033227"/>
              <a:gd name="connsiteY10" fmla="*/ 403286 h 403286"/>
              <a:gd name="connsiteX11" fmla="*/ 11518 w 2033227"/>
              <a:gd name="connsiteY11" fmla="*/ 379190 h 403286"/>
              <a:gd name="connsiteX0" fmla="*/ 83507 w 2032922"/>
              <a:gd name="connsiteY0" fmla="*/ 379190 h 403286"/>
              <a:gd name="connsiteX1" fmla="*/ 83 w 2032922"/>
              <a:gd name="connsiteY1" fmla="*/ 289961 h 403286"/>
              <a:gd name="connsiteX2" fmla="*/ 413971 w 2032922"/>
              <a:gd name="connsiteY2" fmla="*/ 0 h 403286"/>
              <a:gd name="connsiteX3" fmla="*/ 1921172 w 2032922"/>
              <a:gd name="connsiteY3" fmla="*/ 0 h 403286"/>
              <a:gd name="connsiteX4" fmla="*/ 1921172 w 2032922"/>
              <a:gd name="connsiteY4" fmla="*/ 0 h 403286"/>
              <a:gd name="connsiteX5" fmla="*/ 2032922 w 2032922"/>
              <a:gd name="connsiteY5" fmla="*/ 130584 h 403286"/>
              <a:gd name="connsiteX6" fmla="*/ 1921172 w 2032922"/>
              <a:gd name="connsiteY6" fmla="*/ 261168 h 403286"/>
              <a:gd name="connsiteX7" fmla="*/ 1921172 w 2032922"/>
              <a:gd name="connsiteY7" fmla="*/ 261168 h 403286"/>
              <a:gd name="connsiteX8" fmla="*/ 413971 w 2032922"/>
              <a:gd name="connsiteY8" fmla="*/ 261168 h 403286"/>
              <a:gd name="connsiteX9" fmla="*/ 312889 w 2032922"/>
              <a:gd name="connsiteY9" fmla="*/ 362250 h 403286"/>
              <a:gd name="connsiteX10" fmla="*/ 312889 w 2032922"/>
              <a:gd name="connsiteY10" fmla="*/ 403286 h 403286"/>
              <a:gd name="connsiteX11" fmla="*/ 83507 w 2032922"/>
              <a:gd name="connsiteY11" fmla="*/ 379190 h 403286"/>
              <a:gd name="connsiteX0" fmla="*/ 1636 w 1951051"/>
              <a:gd name="connsiteY0" fmla="*/ 379190 h 403286"/>
              <a:gd name="connsiteX1" fmla="*/ 834 w 1951051"/>
              <a:gd name="connsiteY1" fmla="*/ 289962 h 403286"/>
              <a:gd name="connsiteX2" fmla="*/ 332100 w 1951051"/>
              <a:gd name="connsiteY2" fmla="*/ 0 h 403286"/>
              <a:gd name="connsiteX3" fmla="*/ 1839301 w 1951051"/>
              <a:gd name="connsiteY3" fmla="*/ 0 h 403286"/>
              <a:gd name="connsiteX4" fmla="*/ 1839301 w 1951051"/>
              <a:gd name="connsiteY4" fmla="*/ 0 h 403286"/>
              <a:gd name="connsiteX5" fmla="*/ 1951051 w 1951051"/>
              <a:gd name="connsiteY5" fmla="*/ 130584 h 403286"/>
              <a:gd name="connsiteX6" fmla="*/ 1839301 w 1951051"/>
              <a:gd name="connsiteY6" fmla="*/ 261168 h 403286"/>
              <a:gd name="connsiteX7" fmla="*/ 1839301 w 1951051"/>
              <a:gd name="connsiteY7" fmla="*/ 261168 h 403286"/>
              <a:gd name="connsiteX8" fmla="*/ 332100 w 1951051"/>
              <a:gd name="connsiteY8" fmla="*/ 261168 h 403286"/>
              <a:gd name="connsiteX9" fmla="*/ 231018 w 1951051"/>
              <a:gd name="connsiteY9" fmla="*/ 362250 h 403286"/>
              <a:gd name="connsiteX10" fmla="*/ 231018 w 1951051"/>
              <a:gd name="connsiteY10" fmla="*/ 403286 h 403286"/>
              <a:gd name="connsiteX11" fmla="*/ 1636 w 1951051"/>
              <a:gd name="connsiteY11" fmla="*/ 379190 h 403286"/>
              <a:gd name="connsiteX0" fmla="*/ 31972 w 1981387"/>
              <a:gd name="connsiteY0" fmla="*/ 379190 h 403286"/>
              <a:gd name="connsiteX1" fmla="*/ 187 w 1981387"/>
              <a:gd name="connsiteY1" fmla="*/ 289962 h 403286"/>
              <a:gd name="connsiteX2" fmla="*/ 362436 w 1981387"/>
              <a:gd name="connsiteY2" fmla="*/ 0 h 403286"/>
              <a:gd name="connsiteX3" fmla="*/ 1869637 w 1981387"/>
              <a:gd name="connsiteY3" fmla="*/ 0 h 403286"/>
              <a:gd name="connsiteX4" fmla="*/ 1869637 w 1981387"/>
              <a:gd name="connsiteY4" fmla="*/ 0 h 403286"/>
              <a:gd name="connsiteX5" fmla="*/ 1981387 w 1981387"/>
              <a:gd name="connsiteY5" fmla="*/ 130584 h 403286"/>
              <a:gd name="connsiteX6" fmla="*/ 1869637 w 1981387"/>
              <a:gd name="connsiteY6" fmla="*/ 261168 h 403286"/>
              <a:gd name="connsiteX7" fmla="*/ 1869637 w 1981387"/>
              <a:gd name="connsiteY7" fmla="*/ 261168 h 403286"/>
              <a:gd name="connsiteX8" fmla="*/ 362436 w 1981387"/>
              <a:gd name="connsiteY8" fmla="*/ 261168 h 403286"/>
              <a:gd name="connsiteX9" fmla="*/ 261354 w 1981387"/>
              <a:gd name="connsiteY9" fmla="*/ 362250 h 403286"/>
              <a:gd name="connsiteX10" fmla="*/ 261354 w 1981387"/>
              <a:gd name="connsiteY10" fmla="*/ 403286 h 403286"/>
              <a:gd name="connsiteX11" fmla="*/ 31972 w 1981387"/>
              <a:gd name="connsiteY11" fmla="*/ 379190 h 403286"/>
              <a:gd name="connsiteX0" fmla="*/ 0 w 2001054"/>
              <a:gd name="connsiteY0" fmla="*/ 379190 h 403286"/>
              <a:gd name="connsiteX1" fmla="*/ 19854 w 2001054"/>
              <a:gd name="connsiteY1" fmla="*/ 289962 h 403286"/>
              <a:gd name="connsiteX2" fmla="*/ 382103 w 2001054"/>
              <a:gd name="connsiteY2" fmla="*/ 0 h 403286"/>
              <a:gd name="connsiteX3" fmla="*/ 1889304 w 2001054"/>
              <a:gd name="connsiteY3" fmla="*/ 0 h 403286"/>
              <a:gd name="connsiteX4" fmla="*/ 1889304 w 2001054"/>
              <a:gd name="connsiteY4" fmla="*/ 0 h 403286"/>
              <a:gd name="connsiteX5" fmla="*/ 2001054 w 2001054"/>
              <a:gd name="connsiteY5" fmla="*/ 130584 h 403286"/>
              <a:gd name="connsiteX6" fmla="*/ 1889304 w 2001054"/>
              <a:gd name="connsiteY6" fmla="*/ 261168 h 403286"/>
              <a:gd name="connsiteX7" fmla="*/ 1889304 w 2001054"/>
              <a:gd name="connsiteY7" fmla="*/ 261168 h 403286"/>
              <a:gd name="connsiteX8" fmla="*/ 382103 w 2001054"/>
              <a:gd name="connsiteY8" fmla="*/ 261168 h 403286"/>
              <a:gd name="connsiteX9" fmla="*/ 281021 w 2001054"/>
              <a:gd name="connsiteY9" fmla="*/ 362250 h 403286"/>
              <a:gd name="connsiteX10" fmla="*/ 281021 w 2001054"/>
              <a:gd name="connsiteY10" fmla="*/ 403286 h 403286"/>
              <a:gd name="connsiteX11" fmla="*/ 0 w 2001054"/>
              <a:gd name="connsiteY11" fmla="*/ 379190 h 403286"/>
              <a:gd name="connsiteX0" fmla="*/ 0 w 2001054"/>
              <a:gd name="connsiteY0" fmla="*/ 379190 h 403286"/>
              <a:gd name="connsiteX1" fmla="*/ 19854 w 2001054"/>
              <a:gd name="connsiteY1" fmla="*/ 289962 h 403286"/>
              <a:gd name="connsiteX2" fmla="*/ 382103 w 2001054"/>
              <a:gd name="connsiteY2" fmla="*/ 0 h 403286"/>
              <a:gd name="connsiteX3" fmla="*/ 1889304 w 2001054"/>
              <a:gd name="connsiteY3" fmla="*/ 0 h 403286"/>
              <a:gd name="connsiteX4" fmla="*/ 1889304 w 2001054"/>
              <a:gd name="connsiteY4" fmla="*/ 0 h 403286"/>
              <a:gd name="connsiteX5" fmla="*/ 2001054 w 2001054"/>
              <a:gd name="connsiteY5" fmla="*/ 130584 h 403286"/>
              <a:gd name="connsiteX6" fmla="*/ 1889304 w 2001054"/>
              <a:gd name="connsiteY6" fmla="*/ 261168 h 403286"/>
              <a:gd name="connsiteX7" fmla="*/ 1889304 w 2001054"/>
              <a:gd name="connsiteY7" fmla="*/ 261168 h 403286"/>
              <a:gd name="connsiteX8" fmla="*/ 382103 w 2001054"/>
              <a:gd name="connsiteY8" fmla="*/ 261168 h 403286"/>
              <a:gd name="connsiteX9" fmla="*/ 281021 w 2001054"/>
              <a:gd name="connsiteY9" fmla="*/ 362250 h 403286"/>
              <a:gd name="connsiteX10" fmla="*/ 167416 w 2001054"/>
              <a:gd name="connsiteY10" fmla="*/ 403286 h 403286"/>
              <a:gd name="connsiteX11" fmla="*/ 0 w 2001054"/>
              <a:gd name="connsiteY11" fmla="*/ 379190 h 403286"/>
              <a:gd name="connsiteX0" fmla="*/ 0 w 2001054"/>
              <a:gd name="connsiteY0" fmla="*/ 379190 h 403286"/>
              <a:gd name="connsiteX1" fmla="*/ 19854 w 2001054"/>
              <a:gd name="connsiteY1" fmla="*/ 289962 h 403286"/>
              <a:gd name="connsiteX2" fmla="*/ 382103 w 2001054"/>
              <a:gd name="connsiteY2" fmla="*/ 0 h 403286"/>
              <a:gd name="connsiteX3" fmla="*/ 1889304 w 2001054"/>
              <a:gd name="connsiteY3" fmla="*/ 0 h 403286"/>
              <a:gd name="connsiteX4" fmla="*/ 1889304 w 2001054"/>
              <a:gd name="connsiteY4" fmla="*/ 0 h 403286"/>
              <a:gd name="connsiteX5" fmla="*/ 2001054 w 2001054"/>
              <a:gd name="connsiteY5" fmla="*/ 130584 h 403286"/>
              <a:gd name="connsiteX6" fmla="*/ 1889304 w 2001054"/>
              <a:gd name="connsiteY6" fmla="*/ 261168 h 403286"/>
              <a:gd name="connsiteX7" fmla="*/ 1889304 w 2001054"/>
              <a:gd name="connsiteY7" fmla="*/ 261168 h 403286"/>
              <a:gd name="connsiteX8" fmla="*/ 382103 w 2001054"/>
              <a:gd name="connsiteY8" fmla="*/ 261168 h 403286"/>
              <a:gd name="connsiteX9" fmla="*/ 250038 w 2001054"/>
              <a:gd name="connsiteY9" fmla="*/ 349170 h 403286"/>
              <a:gd name="connsiteX10" fmla="*/ 167416 w 2001054"/>
              <a:gd name="connsiteY10" fmla="*/ 403286 h 403286"/>
              <a:gd name="connsiteX11" fmla="*/ 0 w 2001054"/>
              <a:gd name="connsiteY11" fmla="*/ 379190 h 403286"/>
              <a:gd name="connsiteX0" fmla="*/ 0 w 2001054"/>
              <a:gd name="connsiteY0" fmla="*/ 379190 h 403286"/>
              <a:gd name="connsiteX1" fmla="*/ 19854 w 2001054"/>
              <a:gd name="connsiteY1" fmla="*/ 289962 h 403286"/>
              <a:gd name="connsiteX2" fmla="*/ 382103 w 2001054"/>
              <a:gd name="connsiteY2" fmla="*/ 0 h 403286"/>
              <a:gd name="connsiteX3" fmla="*/ 1889304 w 2001054"/>
              <a:gd name="connsiteY3" fmla="*/ 0 h 403286"/>
              <a:gd name="connsiteX4" fmla="*/ 1889304 w 2001054"/>
              <a:gd name="connsiteY4" fmla="*/ 0 h 403286"/>
              <a:gd name="connsiteX5" fmla="*/ 2001054 w 2001054"/>
              <a:gd name="connsiteY5" fmla="*/ 130584 h 403286"/>
              <a:gd name="connsiteX6" fmla="*/ 1889304 w 2001054"/>
              <a:gd name="connsiteY6" fmla="*/ 261168 h 403286"/>
              <a:gd name="connsiteX7" fmla="*/ 1889304 w 2001054"/>
              <a:gd name="connsiteY7" fmla="*/ 261168 h 403286"/>
              <a:gd name="connsiteX8" fmla="*/ 382103 w 2001054"/>
              <a:gd name="connsiteY8" fmla="*/ 261168 h 403286"/>
              <a:gd name="connsiteX9" fmla="*/ 250038 w 2001054"/>
              <a:gd name="connsiteY9" fmla="*/ 309933 h 403286"/>
              <a:gd name="connsiteX10" fmla="*/ 167416 w 2001054"/>
              <a:gd name="connsiteY10" fmla="*/ 403286 h 403286"/>
              <a:gd name="connsiteX11" fmla="*/ 0 w 2001054"/>
              <a:gd name="connsiteY11" fmla="*/ 379190 h 403286"/>
              <a:gd name="connsiteX0" fmla="*/ 1634 w 2002688"/>
              <a:gd name="connsiteY0" fmla="*/ 379190 h 403286"/>
              <a:gd name="connsiteX1" fmla="*/ 833 w 2002688"/>
              <a:gd name="connsiteY1" fmla="*/ 381516 h 403286"/>
              <a:gd name="connsiteX2" fmla="*/ 383737 w 2002688"/>
              <a:gd name="connsiteY2" fmla="*/ 0 h 403286"/>
              <a:gd name="connsiteX3" fmla="*/ 1890938 w 2002688"/>
              <a:gd name="connsiteY3" fmla="*/ 0 h 403286"/>
              <a:gd name="connsiteX4" fmla="*/ 1890938 w 2002688"/>
              <a:gd name="connsiteY4" fmla="*/ 0 h 403286"/>
              <a:gd name="connsiteX5" fmla="*/ 2002688 w 2002688"/>
              <a:gd name="connsiteY5" fmla="*/ 130584 h 403286"/>
              <a:gd name="connsiteX6" fmla="*/ 1890938 w 2002688"/>
              <a:gd name="connsiteY6" fmla="*/ 261168 h 403286"/>
              <a:gd name="connsiteX7" fmla="*/ 1890938 w 2002688"/>
              <a:gd name="connsiteY7" fmla="*/ 261168 h 403286"/>
              <a:gd name="connsiteX8" fmla="*/ 383737 w 2002688"/>
              <a:gd name="connsiteY8" fmla="*/ 261168 h 403286"/>
              <a:gd name="connsiteX9" fmla="*/ 251672 w 2002688"/>
              <a:gd name="connsiteY9" fmla="*/ 309933 h 403286"/>
              <a:gd name="connsiteX10" fmla="*/ 169050 w 2002688"/>
              <a:gd name="connsiteY10" fmla="*/ 403286 h 403286"/>
              <a:gd name="connsiteX11" fmla="*/ 1634 w 2002688"/>
              <a:gd name="connsiteY11" fmla="*/ 379190 h 403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02688" h="403286">
                <a:moveTo>
                  <a:pt x="1634" y="379190"/>
                </a:moveTo>
                <a:cubicBezTo>
                  <a:pt x="4809" y="341415"/>
                  <a:pt x="-2342" y="419291"/>
                  <a:pt x="833" y="381516"/>
                </a:cubicBezTo>
                <a:cubicBezTo>
                  <a:pt x="833" y="181451"/>
                  <a:pt x="183672" y="0"/>
                  <a:pt x="383737" y="0"/>
                </a:cubicBezTo>
                <a:lnTo>
                  <a:pt x="1890938" y="0"/>
                </a:lnTo>
                <a:lnTo>
                  <a:pt x="1890938" y="0"/>
                </a:lnTo>
                <a:lnTo>
                  <a:pt x="2002688" y="130584"/>
                </a:lnTo>
                <a:lnTo>
                  <a:pt x="1890938" y="261168"/>
                </a:lnTo>
                <a:lnTo>
                  <a:pt x="1890938" y="261168"/>
                </a:lnTo>
                <a:lnTo>
                  <a:pt x="383737" y="261168"/>
                </a:lnTo>
                <a:cubicBezTo>
                  <a:pt x="327911" y="261168"/>
                  <a:pt x="251672" y="254107"/>
                  <a:pt x="251672" y="309933"/>
                </a:cubicBezTo>
                <a:lnTo>
                  <a:pt x="169050" y="403286"/>
                </a:lnTo>
                <a:lnTo>
                  <a:pt x="1634" y="37919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40" name="Arrow: Bent 18">
            <a:extLst>
              <a:ext uri="{FF2B5EF4-FFF2-40B4-BE49-F238E27FC236}">
                <a16:creationId xmlns:a16="http://schemas.microsoft.com/office/drawing/2014/main" id="{7B11B1BC-C8D2-775B-1B4C-435612D83010}"/>
              </a:ext>
            </a:extLst>
          </p:cNvPr>
          <p:cNvSpPr/>
          <p:nvPr/>
        </p:nvSpPr>
        <p:spPr>
          <a:xfrm flipH="1">
            <a:off x="2145139" y="3031054"/>
            <a:ext cx="514740" cy="396149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  <a:gd name="connsiteX0" fmla="*/ 0 w 2155350"/>
              <a:gd name="connsiteY0" fmla="*/ 475575 h 475575"/>
              <a:gd name="connsiteX1" fmla="*/ 174149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64440 w 2155350"/>
              <a:gd name="connsiteY8" fmla="*/ 271975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679120"/>
              <a:gd name="connsiteX1" fmla="*/ 9525 w 2155350"/>
              <a:gd name="connsiteY1" fmla="*/ 362250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475575 h 679120"/>
              <a:gd name="connsiteX0" fmla="*/ 0 w 2155350"/>
              <a:gd name="connsiteY0" fmla="*/ 668943 h 679120"/>
              <a:gd name="connsiteX1" fmla="*/ 9525 w 2155350"/>
              <a:gd name="connsiteY1" fmla="*/ 362250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668943 h 679120"/>
              <a:gd name="connsiteX0" fmla="*/ 0 w 2155350"/>
              <a:gd name="connsiteY0" fmla="*/ 668943 h 679120"/>
              <a:gd name="connsiteX1" fmla="*/ 61226 w 2155350"/>
              <a:gd name="connsiteY1" fmla="*/ 362251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668943 h 679120"/>
              <a:gd name="connsiteX0" fmla="*/ 0 w 2116572"/>
              <a:gd name="connsiteY0" fmla="*/ 668943 h 679120"/>
              <a:gd name="connsiteX1" fmla="*/ 22448 w 2116572"/>
              <a:gd name="connsiteY1" fmla="*/ 362251 h 679120"/>
              <a:gd name="connsiteX2" fmla="*/ 497621 w 2116572"/>
              <a:gd name="connsiteY2" fmla="*/ 0 h 679120"/>
              <a:gd name="connsiteX3" fmla="*/ 2004822 w 2116572"/>
              <a:gd name="connsiteY3" fmla="*/ 0 h 679120"/>
              <a:gd name="connsiteX4" fmla="*/ 2004822 w 2116572"/>
              <a:gd name="connsiteY4" fmla="*/ 0 h 679120"/>
              <a:gd name="connsiteX5" fmla="*/ 2116572 w 2116572"/>
              <a:gd name="connsiteY5" fmla="*/ 130584 h 679120"/>
              <a:gd name="connsiteX6" fmla="*/ 2004822 w 2116572"/>
              <a:gd name="connsiteY6" fmla="*/ 261168 h 679120"/>
              <a:gd name="connsiteX7" fmla="*/ 2004822 w 2116572"/>
              <a:gd name="connsiteY7" fmla="*/ 261168 h 679120"/>
              <a:gd name="connsiteX8" fmla="*/ 625662 w 2116572"/>
              <a:gd name="connsiteY8" fmla="*/ 271975 h 679120"/>
              <a:gd name="connsiteX9" fmla="*/ 396539 w 2116572"/>
              <a:gd name="connsiteY9" fmla="*/ 362250 h 679120"/>
              <a:gd name="connsiteX10" fmla="*/ 396539 w 2116572"/>
              <a:gd name="connsiteY10" fmla="*/ 679120 h 679120"/>
              <a:gd name="connsiteX11" fmla="*/ 0 w 2116572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603213 w 2094123"/>
              <a:gd name="connsiteY8" fmla="*/ 271975 h 679120"/>
              <a:gd name="connsiteX9" fmla="*/ 374090 w 2094123"/>
              <a:gd name="connsiteY9" fmla="*/ 362250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374090 w 2094123"/>
              <a:gd name="connsiteY9" fmla="*/ 362250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575414 w 2094123"/>
              <a:gd name="connsiteY9" fmla="*/ 362251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612020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20507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789892 w 2094123"/>
              <a:gd name="connsiteY9" fmla="*/ 372427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1013053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1013053 w 2094123"/>
              <a:gd name="connsiteY8" fmla="*/ 261799 h 679120"/>
              <a:gd name="connsiteX9" fmla="*/ 943091 w 2094123"/>
              <a:gd name="connsiteY9" fmla="*/ 372428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812208 w 2094123"/>
              <a:gd name="connsiteY2" fmla="*/ 10177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1013053 w 2094123"/>
              <a:gd name="connsiteY8" fmla="*/ 261799 h 668943"/>
              <a:gd name="connsiteX9" fmla="*/ 943091 w 2094123"/>
              <a:gd name="connsiteY9" fmla="*/ 372428 h 668943"/>
              <a:gd name="connsiteX10" fmla="*/ 924784 w 2094123"/>
              <a:gd name="connsiteY10" fmla="*/ 546816 h 668943"/>
              <a:gd name="connsiteX11" fmla="*/ 16329 w 2094123"/>
              <a:gd name="connsiteY11" fmla="*/ 668943 h 668943"/>
              <a:gd name="connsiteX0" fmla="*/ 16329 w 2094123"/>
              <a:gd name="connsiteY0" fmla="*/ 567170 h 567170"/>
              <a:gd name="connsiteX1" fmla="*/ -1 w 2094123"/>
              <a:gd name="connsiteY1" fmla="*/ 362251 h 567170"/>
              <a:gd name="connsiteX2" fmla="*/ 812208 w 2094123"/>
              <a:gd name="connsiteY2" fmla="*/ 10177 h 567170"/>
              <a:gd name="connsiteX3" fmla="*/ 1982373 w 2094123"/>
              <a:gd name="connsiteY3" fmla="*/ 0 h 567170"/>
              <a:gd name="connsiteX4" fmla="*/ 1982373 w 2094123"/>
              <a:gd name="connsiteY4" fmla="*/ 0 h 567170"/>
              <a:gd name="connsiteX5" fmla="*/ 2094123 w 2094123"/>
              <a:gd name="connsiteY5" fmla="*/ 130584 h 567170"/>
              <a:gd name="connsiteX6" fmla="*/ 1982373 w 2094123"/>
              <a:gd name="connsiteY6" fmla="*/ 261168 h 567170"/>
              <a:gd name="connsiteX7" fmla="*/ 1982373 w 2094123"/>
              <a:gd name="connsiteY7" fmla="*/ 261168 h 567170"/>
              <a:gd name="connsiteX8" fmla="*/ 1013053 w 2094123"/>
              <a:gd name="connsiteY8" fmla="*/ 261799 h 567170"/>
              <a:gd name="connsiteX9" fmla="*/ 943091 w 2094123"/>
              <a:gd name="connsiteY9" fmla="*/ 372428 h 567170"/>
              <a:gd name="connsiteX10" fmla="*/ 924784 w 2094123"/>
              <a:gd name="connsiteY10" fmla="*/ 546816 h 567170"/>
              <a:gd name="connsiteX11" fmla="*/ 16329 w 2094123"/>
              <a:gd name="connsiteY11" fmla="*/ 567170 h 567170"/>
              <a:gd name="connsiteX0" fmla="*/ 0 w 2077794"/>
              <a:gd name="connsiteY0" fmla="*/ 567170 h 567170"/>
              <a:gd name="connsiteX1" fmla="*/ 75588 w 2077794"/>
              <a:gd name="connsiteY1" fmla="*/ 362252 h 567170"/>
              <a:gd name="connsiteX2" fmla="*/ 795879 w 2077794"/>
              <a:gd name="connsiteY2" fmla="*/ 10177 h 567170"/>
              <a:gd name="connsiteX3" fmla="*/ 1966044 w 2077794"/>
              <a:gd name="connsiteY3" fmla="*/ 0 h 567170"/>
              <a:gd name="connsiteX4" fmla="*/ 1966044 w 2077794"/>
              <a:gd name="connsiteY4" fmla="*/ 0 h 567170"/>
              <a:gd name="connsiteX5" fmla="*/ 2077794 w 2077794"/>
              <a:gd name="connsiteY5" fmla="*/ 130584 h 567170"/>
              <a:gd name="connsiteX6" fmla="*/ 1966044 w 2077794"/>
              <a:gd name="connsiteY6" fmla="*/ 261168 h 567170"/>
              <a:gd name="connsiteX7" fmla="*/ 1966044 w 2077794"/>
              <a:gd name="connsiteY7" fmla="*/ 261168 h 567170"/>
              <a:gd name="connsiteX8" fmla="*/ 996724 w 2077794"/>
              <a:gd name="connsiteY8" fmla="*/ 261799 h 567170"/>
              <a:gd name="connsiteX9" fmla="*/ 926762 w 2077794"/>
              <a:gd name="connsiteY9" fmla="*/ 372428 h 567170"/>
              <a:gd name="connsiteX10" fmla="*/ 908455 w 2077794"/>
              <a:gd name="connsiteY10" fmla="*/ 546816 h 567170"/>
              <a:gd name="connsiteX11" fmla="*/ 0 w 2077794"/>
              <a:gd name="connsiteY11" fmla="*/ 567170 h 567170"/>
              <a:gd name="connsiteX0" fmla="*/ 77611 w 2002206"/>
              <a:gd name="connsiteY0" fmla="*/ 546815 h 546816"/>
              <a:gd name="connsiteX1" fmla="*/ 0 w 2002206"/>
              <a:gd name="connsiteY1" fmla="*/ 362252 h 546816"/>
              <a:gd name="connsiteX2" fmla="*/ 720291 w 2002206"/>
              <a:gd name="connsiteY2" fmla="*/ 10177 h 546816"/>
              <a:gd name="connsiteX3" fmla="*/ 1890456 w 2002206"/>
              <a:gd name="connsiteY3" fmla="*/ 0 h 546816"/>
              <a:gd name="connsiteX4" fmla="*/ 1890456 w 2002206"/>
              <a:gd name="connsiteY4" fmla="*/ 0 h 546816"/>
              <a:gd name="connsiteX5" fmla="*/ 2002206 w 2002206"/>
              <a:gd name="connsiteY5" fmla="*/ 130584 h 546816"/>
              <a:gd name="connsiteX6" fmla="*/ 1890456 w 2002206"/>
              <a:gd name="connsiteY6" fmla="*/ 261168 h 546816"/>
              <a:gd name="connsiteX7" fmla="*/ 1890456 w 2002206"/>
              <a:gd name="connsiteY7" fmla="*/ 261168 h 546816"/>
              <a:gd name="connsiteX8" fmla="*/ 921136 w 2002206"/>
              <a:gd name="connsiteY8" fmla="*/ 261799 h 546816"/>
              <a:gd name="connsiteX9" fmla="*/ 851174 w 2002206"/>
              <a:gd name="connsiteY9" fmla="*/ 372428 h 546816"/>
              <a:gd name="connsiteX10" fmla="*/ 832867 w 2002206"/>
              <a:gd name="connsiteY10" fmla="*/ 546816 h 546816"/>
              <a:gd name="connsiteX11" fmla="*/ 77611 w 2002206"/>
              <a:gd name="connsiteY11" fmla="*/ 546815 h 546816"/>
              <a:gd name="connsiteX0" fmla="*/ 0 w 2047155"/>
              <a:gd name="connsiteY0" fmla="*/ 546815 h 546816"/>
              <a:gd name="connsiteX1" fmla="*/ 44949 w 2047155"/>
              <a:gd name="connsiteY1" fmla="*/ 362252 h 546816"/>
              <a:gd name="connsiteX2" fmla="*/ 765240 w 2047155"/>
              <a:gd name="connsiteY2" fmla="*/ 10177 h 546816"/>
              <a:gd name="connsiteX3" fmla="*/ 1935405 w 2047155"/>
              <a:gd name="connsiteY3" fmla="*/ 0 h 546816"/>
              <a:gd name="connsiteX4" fmla="*/ 1935405 w 2047155"/>
              <a:gd name="connsiteY4" fmla="*/ 0 h 546816"/>
              <a:gd name="connsiteX5" fmla="*/ 2047155 w 2047155"/>
              <a:gd name="connsiteY5" fmla="*/ 130584 h 546816"/>
              <a:gd name="connsiteX6" fmla="*/ 1935405 w 2047155"/>
              <a:gd name="connsiteY6" fmla="*/ 261168 h 546816"/>
              <a:gd name="connsiteX7" fmla="*/ 1935405 w 2047155"/>
              <a:gd name="connsiteY7" fmla="*/ 261168 h 546816"/>
              <a:gd name="connsiteX8" fmla="*/ 966085 w 2047155"/>
              <a:gd name="connsiteY8" fmla="*/ 261799 h 546816"/>
              <a:gd name="connsiteX9" fmla="*/ 896123 w 2047155"/>
              <a:gd name="connsiteY9" fmla="*/ 372428 h 546816"/>
              <a:gd name="connsiteX10" fmla="*/ 877816 w 2047155"/>
              <a:gd name="connsiteY10" fmla="*/ 546816 h 546816"/>
              <a:gd name="connsiteX11" fmla="*/ 0 w 2047155"/>
              <a:gd name="connsiteY11" fmla="*/ 546815 h 546816"/>
              <a:gd name="connsiteX0" fmla="*/ 0 w 2016516"/>
              <a:gd name="connsiteY0" fmla="*/ 546815 h 546816"/>
              <a:gd name="connsiteX1" fmla="*/ 14310 w 2016516"/>
              <a:gd name="connsiteY1" fmla="*/ 362252 h 546816"/>
              <a:gd name="connsiteX2" fmla="*/ 734601 w 2016516"/>
              <a:gd name="connsiteY2" fmla="*/ 10177 h 546816"/>
              <a:gd name="connsiteX3" fmla="*/ 1904766 w 2016516"/>
              <a:gd name="connsiteY3" fmla="*/ 0 h 546816"/>
              <a:gd name="connsiteX4" fmla="*/ 1904766 w 2016516"/>
              <a:gd name="connsiteY4" fmla="*/ 0 h 546816"/>
              <a:gd name="connsiteX5" fmla="*/ 2016516 w 2016516"/>
              <a:gd name="connsiteY5" fmla="*/ 130584 h 546816"/>
              <a:gd name="connsiteX6" fmla="*/ 1904766 w 2016516"/>
              <a:gd name="connsiteY6" fmla="*/ 261168 h 546816"/>
              <a:gd name="connsiteX7" fmla="*/ 1904766 w 2016516"/>
              <a:gd name="connsiteY7" fmla="*/ 261168 h 546816"/>
              <a:gd name="connsiteX8" fmla="*/ 935446 w 2016516"/>
              <a:gd name="connsiteY8" fmla="*/ 261799 h 546816"/>
              <a:gd name="connsiteX9" fmla="*/ 865484 w 2016516"/>
              <a:gd name="connsiteY9" fmla="*/ 372428 h 546816"/>
              <a:gd name="connsiteX10" fmla="*/ 847177 w 2016516"/>
              <a:gd name="connsiteY10" fmla="*/ 546816 h 546816"/>
              <a:gd name="connsiteX11" fmla="*/ 0 w 2016516"/>
              <a:gd name="connsiteY11" fmla="*/ 546815 h 546816"/>
              <a:gd name="connsiteX0" fmla="*/ 0 w 2016516"/>
              <a:gd name="connsiteY0" fmla="*/ 546815 h 546816"/>
              <a:gd name="connsiteX1" fmla="*/ 14310 w 2016516"/>
              <a:gd name="connsiteY1" fmla="*/ 362252 h 546816"/>
              <a:gd name="connsiteX2" fmla="*/ 734601 w 2016516"/>
              <a:gd name="connsiteY2" fmla="*/ 10177 h 546816"/>
              <a:gd name="connsiteX3" fmla="*/ 1904766 w 2016516"/>
              <a:gd name="connsiteY3" fmla="*/ 0 h 546816"/>
              <a:gd name="connsiteX4" fmla="*/ 1904766 w 2016516"/>
              <a:gd name="connsiteY4" fmla="*/ 0 h 546816"/>
              <a:gd name="connsiteX5" fmla="*/ 2016516 w 2016516"/>
              <a:gd name="connsiteY5" fmla="*/ 130584 h 546816"/>
              <a:gd name="connsiteX6" fmla="*/ 1904766 w 2016516"/>
              <a:gd name="connsiteY6" fmla="*/ 261168 h 546816"/>
              <a:gd name="connsiteX7" fmla="*/ 1904766 w 2016516"/>
              <a:gd name="connsiteY7" fmla="*/ 261168 h 546816"/>
              <a:gd name="connsiteX8" fmla="*/ 1058006 w 2016516"/>
              <a:gd name="connsiteY8" fmla="*/ 261798 h 546816"/>
              <a:gd name="connsiteX9" fmla="*/ 865484 w 2016516"/>
              <a:gd name="connsiteY9" fmla="*/ 372428 h 546816"/>
              <a:gd name="connsiteX10" fmla="*/ 847177 w 2016516"/>
              <a:gd name="connsiteY10" fmla="*/ 546816 h 546816"/>
              <a:gd name="connsiteX11" fmla="*/ 0 w 2016516"/>
              <a:gd name="connsiteY11" fmla="*/ 546815 h 546816"/>
              <a:gd name="connsiteX0" fmla="*/ 0 w 2139076"/>
              <a:gd name="connsiteY0" fmla="*/ 546815 h 546816"/>
              <a:gd name="connsiteX1" fmla="*/ 14310 w 2139076"/>
              <a:gd name="connsiteY1" fmla="*/ 362252 h 546816"/>
              <a:gd name="connsiteX2" fmla="*/ 734601 w 2139076"/>
              <a:gd name="connsiteY2" fmla="*/ 10177 h 546816"/>
              <a:gd name="connsiteX3" fmla="*/ 1904766 w 2139076"/>
              <a:gd name="connsiteY3" fmla="*/ 0 h 546816"/>
              <a:gd name="connsiteX4" fmla="*/ 1904766 w 2139076"/>
              <a:gd name="connsiteY4" fmla="*/ 0 h 546816"/>
              <a:gd name="connsiteX5" fmla="*/ 2139076 w 2139076"/>
              <a:gd name="connsiteY5" fmla="*/ 130584 h 546816"/>
              <a:gd name="connsiteX6" fmla="*/ 1904766 w 2139076"/>
              <a:gd name="connsiteY6" fmla="*/ 261168 h 546816"/>
              <a:gd name="connsiteX7" fmla="*/ 1904766 w 2139076"/>
              <a:gd name="connsiteY7" fmla="*/ 261168 h 546816"/>
              <a:gd name="connsiteX8" fmla="*/ 1058006 w 2139076"/>
              <a:gd name="connsiteY8" fmla="*/ 261798 h 546816"/>
              <a:gd name="connsiteX9" fmla="*/ 865484 w 2139076"/>
              <a:gd name="connsiteY9" fmla="*/ 372428 h 546816"/>
              <a:gd name="connsiteX10" fmla="*/ 847177 w 2139076"/>
              <a:gd name="connsiteY10" fmla="*/ 546816 h 546816"/>
              <a:gd name="connsiteX11" fmla="*/ 0 w 2139076"/>
              <a:gd name="connsiteY11" fmla="*/ 546815 h 54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39076" h="546816">
                <a:moveTo>
                  <a:pt x="0" y="546815"/>
                </a:moveTo>
                <a:lnTo>
                  <a:pt x="14310" y="362252"/>
                </a:lnTo>
                <a:cubicBezTo>
                  <a:pt x="14310" y="162187"/>
                  <a:pt x="534536" y="10177"/>
                  <a:pt x="734601" y="10177"/>
                </a:cubicBezTo>
                <a:lnTo>
                  <a:pt x="1904766" y="0"/>
                </a:lnTo>
                <a:lnTo>
                  <a:pt x="1904766" y="0"/>
                </a:lnTo>
                <a:lnTo>
                  <a:pt x="2139076" y="130584"/>
                </a:lnTo>
                <a:lnTo>
                  <a:pt x="1904766" y="261168"/>
                </a:lnTo>
                <a:lnTo>
                  <a:pt x="1904766" y="261168"/>
                </a:lnTo>
                <a:lnTo>
                  <a:pt x="1058006" y="261798"/>
                </a:lnTo>
                <a:cubicBezTo>
                  <a:pt x="1002180" y="261798"/>
                  <a:pt x="865484" y="316602"/>
                  <a:pt x="865484" y="372428"/>
                </a:cubicBezTo>
                <a:lnTo>
                  <a:pt x="847177" y="546816"/>
                </a:lnTo>
                <a:lnTo>
                  <a:pt x="0" y="54681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41" name="Arrow: Bent 18">
            <a:extLst>
              <a:ext uri="{FF2B5EF4-FFF2-40B4-BE49-F238E27FC236}">
                <a16:creationId xmlns:a16="http://schemas.microsoft.com/office/drawing/2014/main" id="{1D0C7746-8E7C-CE4A-F183-D27283353054}"/>
              </a:ext>
            </a:extLst>
          </p:cNvPr>
          <p:cNvSpPr/>
          <p:nvPr/>
        </p:nvSpPr>
        <p:spPr>
          <a:xfrm flipH="1">
            <a:off x="2113480" y="4135681"/>
            <a:ext cx="619280" cy="344327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  <a:gd name="connsiteX0" fmla="*/ 0 w 2155350"/>
              <a:gd name="connsiteY0" fmla="*/ 475575 h 475575"/>
              <a:gd name="connsiteX1" fmla="*/ 174149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64440 w 2155350"/>
              <a:gd name="connsiteY8" fmla="*/ 271975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679120"/>
              <a:gd name="connsiteX1" fmla="*/ 9525 w 2155350"/>
              <a:gd name="connsiteY1" fmla="*/ 362250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475575 h 679120"/>
              <a:gd name="connsiteX0" fmla="*/ 0 w 2155350"/>
              <a:gd name="connsiteY0" fmla="*/ 668943 h 679120"/>
              <a:gd name="connsiteX1" fmla="*/ 9525 w 2155350"/>
              <a:gd name="connsiteY1" fmla="*/ 362250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668943 h 679120"/>
              <a:gd name="connsiteX0" fmla="*/ 0 w 2155350"/>
              <a:gd name="connsiteY0" fmla="*/ 668943 h 679120"/>
              <a:gd name="connsiteX1" fmla="*/ 61226 w 2155350"/>
              <a:gd name="connsiteY1" fmla="*/ 362251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668943 h 679120"/>
              <a:gd name="connsiteX0" fmla="*/ 0 w 2116572"/>
              <a:gd name="connsiteY0" fmla="*/ 668943 h 679120"/>
              <a:gd name="connsiteX1" fmla="*/ 22448 w 2116572"/>
              <a:gd name="connsiteY1" fmla="*/ 362251 h 679120"/>
              <a:gd name="connsiteX2" fmla="*/ 497621 w 2116572"/>
              <a:gd name="connsiteY2" fmla="*/ 0 h 679120"/>
              <a:gd name="connsiteX3" fmla="*/ 2004822 w 2116572"/>
              <a:gd name="connsiteY3" fmla="*/ 0 h 679120"/>
              <a:gd name="connsiteX4" fmla="*/ 2004822 w 2116572"/>
              <a:gd name="connsiteY4" fmla="*/ 0 h 679120"/>
              <a:gd name="connsiteX5" fmla="*/ 2116572 w 2116572"/>
              <a:gd name="connsiteY5" fmla="*/ 130584 h 679120"/>
              <a:gd name="connsiteX6" fmla="*/ 2004822 w 2116572"/>
              <a:gd name="connsiteY6" fmla="*/ 261168 h 679120"/>
              <a:gd name="connsiteX7" fmla="*/ 2004822 w 2116572"/>
              <a:gd name="connsiteY7" fmla="*/ 261168 h 679120"/>
              <a:gd name="connsiteX8" fmla="*/ 625662 w 2116572"/>
              <a:gd name="connsiteY8" fmla="*/ 271975 h 679120"/>
              <a:gd name="connsiteX9" fmla="*/ 396539 w 2116572"/>
              <a:gd name="connsiteY9" fmla="*/ 362250 h 679120"/>
              <a:gd name="connsiteX10" fmla="*/ 396539 w 2116572"/>
              <a:gd name="connsiteY10" fmla="*/ 679120 h 679120"/>
              <a:gd name="connsiteX11" fmla="*/ 0 w 2116572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603213 w 2094123"/>
              <a:gd name="connsiteY8" fmla="*/ 271975 h 679120"/>
              <a:gd name="connsiteX9" fmla="*/ 374090 w 2094123"/>
              <a:gd name="connsiteY9" fmla="*/ 362250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374090 w 2094123"/>
              <a:gd name="connsiteY9" fmla="*/ 362250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575414 w 2094123"/>
              <a:gd name="connsiteY9" fmla="*/ 362251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612020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20507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789892 w 2094123"/>
              <a:gd name="connsiteY9" fmla="*/ 372427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1013053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1013053 w 2094123"/>
              <a:gd name="connsiteY8" fmla="*/ 261799 h 679120"/>
              <a:gd name="connsiteX9" fmla="*/ 943091 w 2094123"/>
              <a:gd name="connsiteY9" fmla="*/ 372428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812208 w 2094123"/>
              <a:gd name="connsiteY2" fmla="*/ 10177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1013053 w 2094123"/>
              <a:gd name="connsiteY8" fmla="*/ 261799 h 668943"/>
              <a:gd name="connsiteX9" fmla="*/ 943091 w 2094123"/>
              <a:gd name="connsiteY9" fmla="*/ 372428 h 668943"/>
              <a:gd name="connsiteX10" fmla="*/ 924784 w 2094123"/>
              <a:gd name="connsiteY10" fmla="*/ 546816 h 668943"/>
              <a:gd name="connsiteX11" fmla="*/ 16329 w 2094123"/>
              <a:gd name="connsiteY11" fmla="*/ 668943 h 668943"/>
              <a:gd name="connsiteX0" fmla="*/ 16329 w 2094123"/>
              <a:gd name="connsiteY0" fmla="*/ 567170 h 567170"/>
              <a:gd name="connsiteX1" fmla="*/ -1 w 2094123"/>
              <a:gd name="connsiteY1" fmla="*/ 362251 h 567170"/>
              <a:gd name="connsiteX2" fmla="*/ 812208 w 2094123"/>
              <a:gd name="connsiteY2" fmla="*/ 10177 h 567170"/>
              <a:gd name="connsiteX3" fmla="*/ 1982373 w 2094123"/>
              <a:gd name="connsiteY3" fmla="*/ 0 h 567170"/>
              <a:gd name="connsiteX4" fmla="*/ 1982373 w 2094123"/>
              <a:gd name="connsiteY4" fmla="*/ 0 h 567170"/>
              <a:gd name="connsiteX5" fmla="*/ 2094123 w 2094123"/>
              <a:gd name="connsiteY5" fmla="*/ 130584 h 567170"/>
              <a:gd name="connsiteX6" fmla="*/ 1982373 w 2094123"/>
              <a:gd name="connsiteY6" fmla="*/ 261168 h 567170"/>
              <a:gd name="connsiteX7" fmla="*/ 1982373 w 2094123"/>
              <a:gd name="connsiteY7" fmla="*/ 261168 h 567170"/>
              <a:gd name="connsiteX8" fmla="*/ 1013053 w 2094123"/>
              <a:gd name="connsiteY8" fmla="*/ 261799 h 567170"/>
              <a:gd name="connsiteX9" fmla="*/ 943091 w 2094123"/>
              <a:gd name="connsiteY9" fmla="*/ 372428 h 567170"/>
              <a:gd name="connsiteX10" fmla="*/ 924784 w 2094123"/>
              <a:gd name="connsiteY10" fmla="*/ 546816 h 567170"/>
              <a:gd name="connsiteX11" fmla="*/ 16329 w 2094123"/>
              <a:gd name="connsiteY11" fmla="*/ 567170 h 567170"/>
              <a:gd name="connsiteX0" fmla="*/ 0 w 2077794"/>
              <a:gd name="connsiteY0" fmla="*/ 567170 h 567170"/>
              <a:gd name="connsiteX1" fmla="*/ 75588 w 2077794"/>
              <a:gd name="connsiteY1" fmla="*/ 362252 h 567170"/>
              <a:gd name="connsiteX2" fmla="*/ 795879 w 2077794"/>
              <a:gd name="connsiteY2" fmla="*/ 10177 h 567170"/>
              <a:gd name="connsiteX3" fmla="*/ 1966044 w 2077794"/>
              <a:gd name="connsiteY3" fmla="*/ 0 h 567170"/>
              <a:gd name="connsiteX4" fmla="*/ 1966044 w 2077794"/>
              <a:gd name="connsiteY4" fmla="*/ 0 h 567170"/>
              <a:gd name="connsiteX5" fmla="*/ 2077794 w 2077794"/>
              <a:gd name="connsiteY5" fmla="*/ 130584 h 567170"/>
              <a:gd name="connsiteX6" fmla="*/ 1966044 w 2077794"/>
              <a:gd name="connsiteY6" fmla="*/ 261168 h 567170"/>
              <a:gd name="connsiteX7" fmla="*/ 1966044 w 2077794"/>
              <a:gd name="connsiteY7" fmla="*/ 261168 h 567170"/>
              <a:gd name="connsiteX8" fmla="*/ 996724 w 2077794"/>
              <a:gd name="connsiteY8" fmla="*/ 261799 h 567170"/>
              <a:gd name="connsiteX9" fmla="*/ 926762 w 2077794"/>
              <a:gd name="connsiteY9" fmla="*/ 372428 h 567170"/>
              <a:gd name="connsiteX10" fmla="*/ 908455 w 2077794"/>
              <a:gd name="connsiteY10" fmla="*/ 546816 h 567170"/>
              <a:gd name="connsiteX11" fmla="*/ 0 w 2077794"/>
              <a:gd name="connsiteY11" fmla="*/ 567170 h 567170"/>
              <a:gd name="connsiteX0" fmla="*/ 77611 w 2002206"/>
              <a:gd name="connsiteY0" fmla="*/ 546815 h 546816"/>
              <a:gd name="connsiteX1" fmla="*/ 0 w 2002206"/>
              <a:gd name="connsiteY1" fmla="*/ 362252 h 546816"/>
              <a:gd name="connsiteX2" fmla="*/ 720291 w 2002206"/>
              <a:gd name="connsiteY2" fmla="*/ 10177 h 546816"/>
              <a:gd name="connsiteX3" fmla="*/ 1890456 w 2002206"/>
              <a:gd name="connsiteY3" fmla="*/ 0 h 546816"/>
              <a:gd name="connsiteX4" fmla="*/ 1890456 w 2002206"/>
              <a:gd name="connsiteY4" fmla="*/ 0 h 546816"/>
              <a:gd name="connsiteX5" fmla="*/ 2002206 w 2002206"/>
              <a:gd name="connsiteY5" fmla="*/ 130584 h 546816"/>
              <a:gd name="connsiteX6" fmla="*/ 1890456 w 2002206"/>
              <a:gd name="connsiteY6" fmla="*/ 261168 h 546816"/>
              <a:gd name="connsiteX7" fmla="*/ 1890456 w 2002206"/>
              <a:gd name="connsiteY7" fmla="*/ 261168 h 546816"/>
              <a:gd name="connsiteX8" fmla="*/ 921136 w 2002206"/>
              <a:gd name="connsiteY8" fmla="*/ 261799 h 546816"/>
              <a:gd name="connsiteX9" fmla="*/ 851174 w 2002206"/>
              <a:gd name="connsiteY9" fmla="*/ 372428 h 546816"/>
              <a:gd name="connsiteX10" fmla="*/ 832867 w 2002206"/>
              <a:gd name="connsiteY10" fmla="*/ 546816 h 546816"/>
              <a:gd name="connsiteX11" fmla="*/ 77611 w 2002206"/>
              <a:gd name="connsiteY11" fmla="*/ 546815 h 546816"/>
              <a:gd name="connsiteX0" fmla="*/ 0 w 2047155"/>
              <a:gd name="connsiteY0" fmla="*/ 546815 h 546816"/>
              <a:gd name="connsiteX1" fmla="*/ 44949 w 2047155"/>
              <a:gd name="connsiteY1" fmla="*/ 362252 h 546816"/>
              <a:gd name="connsiteX2" fmla="*/ 765240 w 2047155"/>
              <a:gd name="connsiteY2" fmla="*/ 10177 h 546816"/>
              <a:gd name="connsiteX3" fmla="*/ 1935405 w 2047155"/>
              <a:gd name="connsiteY3" fmla="*/ 0 h 546816"/>
              <a:gd name="connsiteX4" fmla="*/ 1935405 w 2047155"/>
              <a:gd name="connsiteY4" fmla="*/ 0 h 546816"/>
              <a:gd name="connsiteX5" fmla="*/ 2047155 w 2047155"/>
              <a:gd name="connsiteY5" fmla="*/ 130584 h 546816"/>
              <a:gd name="connsiteX6" fmla="*/ 1935405 w 2047155"/>
              <a:gd name="connsiteY6" fmla="*/ 261168 h 546816"/>
              <a:gd name="connsiteX7" fmla="*/ 1935405 w 2047155"/>
              <a:gd name="connsiteY7" fmla="*/ 261168 h 546816"/>
              <a:gd name="connsiteX8" fmla="*/ 966085 w 2047155"/>
              <a:gd name="connsiteY8" fmla="*/ 261799 h 546816"/>
              <a:gd name="connsiteX9" fmla="*/ 896123 w 2047155"/>
              <a:gd name="connsiteY9" fmla="*/ 372428 h 546816"/>
              <a:gd name="connsiteX10" fmla="*/ 877816 w 2047155"/>
              <a:gd name="connsiteY10" fmla="*/ 546816 h 546816"/>
              <a:gd name="connsiteX11" fmla="*/ 0 w 2047155"/>
              <a:gd name="connsiteY11" fmla="*/ 546815 h 546816"/>
              <a:gd name="connsiteX0" fmla="*/ 0 w 2016516"/>
              <a:gd name="connsiteY0" fmla="*/ 546815 h 546816"/>
              <a:gd name="connsiteX1" fmla="*/ 14310 w 2016516"/>
              <a:gd name="connsiteY1" fmla="*/ 362252 h 546816"/>
              <a:gd name="connsiteX2" fmla="*/ 734601 w 2016516"/>
              <a:gd name="connsiteY2" fmla="*/ 10177 h 546816"/>
              <a:gd name="connsiteX3" fmla="*/ 1904766 w 2016516"/>
              <a:gd name="connsiteY3" fmla="*/ 0 h 546816"/>
              <a:gd name="connsiteX4" fmla="*/ 1904766 w 2016516"/>
              <a:gd name="connsiteY4" fmla="*/ 0 h 546816"/>
              <a:gd name="connsiteX5" fmla="*/ 2016516 w 2016516"/>
              <a:gd name="connsiteY5" fmla="*/ 130584 h 546816"/>
              <a:gd name="connsiteX6" fmla="*/ 1904766 w 2016516"/>
              <a:gd name="connsiteY6" fmla="*/ 261168 h 546816"/>
              <a:gd name="connsiteX7" fmla="*/ 1904766 w 2016516"/>
              <a:gd name="connsiteY7" fmla="*/ 261168 h 546816"/>
              <a:gd name="connsiteX8" fmla="*/ 935446 w 2016516"/>
              <a:gd name="connsiteY8" fmla="*/ 261799 h 546816"/>
              <a:gd name="connsiteX9" fmla="*/ 865484 w 2016516"/>
              <a:gd name="connsiteY9" fmla="*/ 372428 h 546816"/>
              <a:gd name="connsiteX10" fmla="*/ 847177 w 2016516"/>
              <a:gd name="connsiteY10" fmla="*/ 546816 h 546816"/>
              <a:gd name="connsiteX11" fmla="*/ 0 w 2016516"/>
              <a:gd name="connsiteY11" fmla="*/ 546815 h 546816"/>
              <a:gd name="connsiteX0" fmla="*/ 0 w 2016516"/>
              <a:gd name="connsiteY0" fmla="*/ 546815 h 546816"/>
              <a:gd name="connsiteX1" fmla="*/ 14310 w 2016516"/>
              <a:gd name="connsiteY1" fmla="*/ 362252 h 546816"/>
              <a:gd name="connsiteX2" fmla="*/ 734601 w 2016516"/>
              <a:gd name="connsiteY2" fmla="*/ 10177 h 546816"/>
              <a:gd name="connsiteX3" fmla="*/ 1904766 w 2016516"/>
              <a:gd name="connsiteY3" fmla="*/ 0 h 546816"/>
              <a:gd name="connsiteX4" fmla="*/ 1904766 w 2016516"/>
              <a:gd name="connsiteY4" fmla="*/ 0 h 546816"/>
              <a:gd name="connsiteX5" fmla="*/ 2016516 w 2016516"/>
              <a:gd name="connsiteY5" fmla="*/ 130584 h 546816"/>
              <a:gd name="connsiteX6" fmla="*/ 1904766 w 2016516"/>
              <a:gd name="connsiteY6" fmla="*/ 261168 h 546816"/>
              <a:gd name="connsiteX7" fmla="*/ 1904766 w 2016516"/>
              <a:gd name="connsiteY7" fmla="*/ 261168 h 546816"/>
              <a:gd name="connsiteX8" fmla="*/ 1058006 w 2016516"/>
              <a:gd name="connsiteY8" fmla="*/ 261798 h 546816"/>
              <a:gd name="connsiteX9" fmla="*/ 865484 w 2016516"/>
              <a:gd name="connsiteY9" fmla="*/ 372428 h 546816"/>
              <a:gd name="connsiteX10" fmla="*/ 847177 w 2016516"/>
              <a:gd name="connsiteY10" fmla="*/ 546816 h 546816"/>
              <a:gd name="connsiteX11" fmla="*/ 0 w 2016516"/>
              <a:gd name="connsiteY11" fmla="*/ 546815 h 546816"/>
              <a:gd name="connsiteX0" fmla="*/ 0 w 2139076"/>
              <a:gd name="connsiteY0" fmla="*/ 546815 h 546816"/>
              <a:gd name="connsiteX1" fmla="*/ 14310 w 2139076"/>
              <a:gd name="connsiteY1" fmla="*/ 362252 h 546816"/>
              <a:gd name="connsiteX2" fmla="*/ 734601 w 2139076"/>
              <a:gd name="connsiteY2" fmla="*/ 10177 h 546816"/>
              <a:gd name="connsiteX3" fmla="*/ 1904766 w 2139076"/>
              <a:gd name="connsiteY3" fmla="*/ 0 h 546816"/>
              <a:gd name="connsiteX4" fmla="*/ 1904766 w 2139076"/>
              <a:gd name="connsiteY4" fmla="*/ 0 h 546816"/>
              <a:gd name="connsiteX5" fmla="*/ 2139076 w 2139076"/>
              <a:gd name="connsiteY5" fmla="*/ 130584 h 546816"/>
              <a:gd name="connsiteX6" fmla="*/ 1904766 w 2139076"/>
              <a:gd name="connsiteY6" fmla="*/ 261168 h 546816"/>
              <a:gd name="connsiteX7" fmla="*/ 1904766 w 2139076"/>
              <a:gd name="connsiteY7" fmla="*/ 261168 h 546816"/>
              <a:gd name="connsiteX8" fmla="*/ 1058006 w 2139076"/>
              <a:gd name="connsiteY8" fmla="*/ 261798 h 546816"/>
              <a:gd name="connsiteX9" fmla="*/ 865484 w 2139076"/>
              <a:gd name="connsiteY9" fmla="*/ 372428 h 546816"/>
              <a:gd name="connsiteX10" fmla="*/ 847177 w 2139076"/>
              <a:gd name="connsiteY10" fmla="*/ 546816 h 546816"/>
              <a:gd name="connsiteX11" fmla="*/ 0 w 2139076"/>
              <a:gd name="connsiteY11" fmla="*/ 546815 h 546816"/>
              <a:gd name="connsiteX0" fmla="*/ 0 w 2139076"/>
              <a:gd name="connsiteY0" fmla="*/ 546815 h 546816"/>
              <a:gd name="connsiteX1" fmla="*/ 14310 w 2139076"/>
              <a:gd name="connsiteY1" fmla="*/ 362252 h 546816"/>
              <a:gd name="connsiteX2" fmla="*/ 397563 w 2139076"/>
              <a:gd name="connsiteY2" fmla="*/ 10177 h 546816"/>
              <a:gd name="connsiteX3" fmla="*/ 1904766 w 2139076"/>
              <a:gd name="connsiteY3" fmla="*/ 0 h 546816"/>
              <a:gd name="connsiteX4" fmla="*/ 1904766 w 2139076"/>
              <a:gd name="connsiteY4" fmla="*/ 0 h 546816"/>
              <a:gd name="connsiteX5" fmla="*/ 2139076 w 2139076"/>
              <a:gd name="connsiteY5" fmla="*/ 130584 h 546816"/>
              <a:gd name="connsiteX6" fmla="*/ 1904766 w 2139076"/>
              <a:gd name="connsiteY6" fmla="*/ 261168 h 546816"/>
              <a:gd name="connsiteX7" fmla="*/ 1904766 w 2139076"/>
              <a:gd name="connsiteY7" fmla="*/ 261168 h 546816"/>
              <a:gd name="connsiteX8" fmla="*/ 1058006 w 2139076"/>
              <a:gd name="connsiteY8" fmla="*/ 261798 h 546816"/>
              <a:gd name="connsiteX9" fmla="*/ 865484 w 2139076"/>
              <a:gd name="connsiteY9" fmla="*/ 372428 h 546816"/>
              <a:gd name="connsiteX10" fmla="*/ 847177 w 2139076"/>
              <a:gd name="connsiteY10" fmla="*/ 546816 h 546816"/>
              <a:gd name="connsiteX11" fmla="*/ 0 w 2139076"/>
              <a:gd name="connsiteY11" fmla="*/ 546815 h 546816"/>
              <a:gd name="connsiteX0" fmla="*/ 77607 w 2216683"/>
              <a:gd name="connsiteY0" fmla="*/ 546815 h 546816"/>
              <a:gd name="connsiteX1" fmla="*/ 0 w 2216683"/>
              <a:gd name="connsiteY1" fmla="*/ 362252 h 546816"/>
              <a:gd name="connsiteX2" fmla="*/ 475170 w 2216683"/>
              <a:gd name="connsiteY2" fmla="*/ 10177 h 546816"/>
              <a:gd name="connsiteX3" fmla="*/ 1982373 w 2216683"/>
              <a:gd name="connsiteY3" fmla="*/ 0 h 546816"/>
              <a:gd name="connsiteX4" fmla="*/ 1982373 w 2216683"/>
              <a:gd name="connsiteY4" fmla="*/ 0 h 546816"/>
              <a:gd name="connsiteX5" fmla="*/ 2216683 w 2216683"/>
              <a:gd name="connsiteY5" fmla="*/ 130584 h 546816"/>
              <a:gd name="connsiteX6" fmla="*/ 1982373 w 2216683"/>
              <a:gd name="connsiteY6" fmla="*/ 261168 h 546816"/>
              <a:gd name="connsiteX7" fmla="*/ 1982373 w 2216683"/>
              <a:gd name="connsiteY7" fmla="*/ 261168 h 546816"/>
              <a:gd name="connsiteX8" fmla="*/ 1135613 w 2216683"/>
              <a:gd name="connsiteY8" fmla="*/ 261798 h 546816"/>
              <a:gd name="connsiteX9" fmla="*/ 943091 w 2216683"/>
              <a:gd name="connsiteY9" fmla="*/ 372428 h 546816"/>
              <a:gd name="connsiteX10" fmla="*/ 924784 w 2216683"/>
              <a:gd name="connsiteY10" fmla="*/ 546816 h 546816"/>
              <a:gd name="connsiteX11" fmla="*/ 77607 w 2216683"/>
              <a:gd name="connsiteY11" fmla="*/ 546815 h 546816"/>
              <a:gd name="connsiteX0" fmla="*/ 77607 w 2216683"/>
              <a:gd name="connsiteY0" fmla="*/ 546815 h 546816"/>
              <a:gd name="connsiteX1" fmla="*/ 0 w 2216683"/>
              <a:gd name="connsiteY1" fmla="*/ 362252 h 546816"/>
              <a:gd name="connsiteX2" fmla="*/ 475170 w 2216683"/>
              <a:gd name="connsiteY2" fmla="*/ 10177 h 546816"/>
              <a:gd name="connsiteX3" fmla="*/ 1982373 w 2216683"/>
              <a:gd name="connsiteY3" fmla="*/ 0 h 546816"/>
              <a:gd name="connsiteX4" fmla="*/ 1982373 w 2216683"/>
              <a:gd name="connsiteY4" fmla="*/ 0 h 546816"/>
              <a:gd name="connsiteX5" fmla="*/ 2216683 w 2216683"/>
              <a:gd name="connsiteY5" fmla="*/ 130584 h 546816"/>
              <a:gd name="connsiteX6" fmla="*/ 1982373 w 2216683"/>
              <a:gd name="connsiteY6" fmla="*/ 261168 h 546816"/>
              <a:gd name="connsiteX7" fmla="*/ 1982373 w 2216683"/>
              <a:gd name="connsiteY7" fmla="*/ 261168 h 546816"/>
              <a:gd name="connsiteX8" fmla="*/ 655627 w 2216683"/>
              <a:gd name="connsiteY8" fmla="*/ 261798 h 546816"/>
              <a:gd name="connsiteX9" fmla="*/ 943091 w 2216683"/>
              <a:gd name="connsiteY9" fmla="*/ 372428 h 546816"/>
              <a:gd name="connsiteX10" fmla="*/ 924784 w 2216683"/>
              <a:gd name="connsiteY10" fmla="*/ 546816 h 546816"/>
              <a:gd name="connsiteX11" fmla="*/ 77607 w 2216683"/>
              <a:gd name="connsiteY11" fmla="*/ 546815 h 546816"/>
              <a:gd name="connsiteX0" fmla="*/ 77607 w 2216683"/>
              <a:gd name="connsiteY0" fmla="*/ 546815 h 546816"/>
              <a:gd name="connsiteX1" fmla="*/ 0 w 2216683"/>
              <a:gd name="connsiteY1" fmla="*/ 362252 h 546816"/>
              <a:gd name="connsiteX2" fmla="*/ 475170 w 2216683"/>
              <a:gd name="connsiteY2" fmla="*/ 10177 h 546816"/>
              <a:gd name="connsiteX3" fmla="*/ 1982373 w 2216683"/>
              <a:gd name="connsiteY3" fmla="*/ 0 h 546816"/>
              <a:gd name="connsiteX4" fmla="*/ 1982373 w 2216683"/>
              <a:gd name="connsiteY4" fmla="*/ 0 h 546816"/>
              <a:gd name="connsiteX5" fmla="*/ 2216683 w 2216683"/>
              <a:gd name="connsiteY5" fmla="*/ 130584 h 546816"/>
              <a:gd name="connsiteX6" fmla="*/ 1982373 w 2216683"/>
              <a:gd name="connsiteY6" fmla="*/ 261168 h 546816"/>
              <a:gd name="connsiteX7" fmla="*/ 1982373 w 2216683"/>
              <a:gd name="connsiteY7" fmla="*/ 261168 h 546816"/>
              <a:gd name="connsiteX8" fmla="*/ 655627 w 2216683"/>
              <a:gd name="connsiteY8" fmla="*/ 261798 h 546816"/>
              <a:gd name="connsiteX9" fmla="*/ 659464 w 2216683"/>
              <a:gd name="connsiteY9" fmla="*/ 382606 h 546816"/>
              <a:gd name="connsiteX10" fmla="*/ 924784 w 2216683"/>
              <a:gd name="connsiteY10" fmla="*/ 546816 h 546816"/>
              <a:gd name="connsiteX11" fmla="*/ 77607 w 2216683"/>
              <a:gd name="connsiteY11" fmla="*/ 546815 h 546816"/>
              <a:gd name="connsiteX0" fmla="*/ 77607 w 2216683"/>
              <a:gd name="connsiteY0" fmla="*/ 546815 h 556993"/>
              <a:gd name="connsiteX1" fmla="*/ 0 w 2216683"/>
              <a:gd name="connsiteY1" fmla="*/ 362252 h 556993"/>
              <a:gd name="connsiteX2" fmla="*/ 475170 w 2216683"/>
              <a:gd name="connsiteY2" fmla="*/ 10177 h 556993"/>
              <a:gd name="connsiteX3" fmla="*/ 1982373 w 2216683"/>
              <a:gd name="connsiteY3" fmla="*/ 0 h 556993"/>
              <a:gd name="connsiteX4" fmla="*/ 1982373 w 2216683"/>
              <a:gd name="connsiteY4" fmla="*/ 0 h 556993"/>
              <a:gd name="connsiteX5" fmla="*/ 2216683 w 2216683"/>
              <a:gd name="connsiteY5" fmla="*/ 130584 h 556993"/>
              <a:gd name="connsiteX6" fmla="*/ 1982373 w 2216683"/>
              <a:gd name="connsiteY6" fmla="*/ 261168 h 556993"/>
              <a:gd name="connsiteX7" fmla="*/ 1982373 w 2216683"/>
              <a:gd name="connsiteY7" fmla="*/ 261168 h 556993"/>
              <a:gd name="connsiteX8" fmla="*/ 655627 w 2216683"/>
              <a:gd name="connsiteY8" fmla="*/ 261798 h 556993"/>
              <a:gd name="connsiteX9" fmla="*/ 659464 w 2216683"/>
              <a:gd name="connsiteY9" fmla="*/ 382606 h 556993"/>
              <a:gd name="connsiteX10" fmla="*/ 553889 w 2216683"/>
              <a:gd name="connsiteY10" fmla="*/ 556993 h 556993"/>
              <a:gd name="connsiteX11" fmla="*/ 77607 w 2216683"/>
              <a:gd name="connsiteY11" fmla="*/ 546815 h 556993"/>
              <a:gd name="connsiteX0" fmla="*/ 77607 w 2216683"/>
              <a:gd name="connsiteY0" fmla="*/ 546815 h 556993"/>
              <a:gd name="connsiteX1" fmla="*/ 0 w 2216683"/>
              <a:gd name="connsiteY1" fmla="*/ 362252 h 556993"/>
              <a:gd name="connsiteX2" fmla="*/ 475170 w 2216683"/>
              <a:gd name="connsiteY2" fmla="*/ 10177 h 556993"/>
              <a:gd name="connsiteX3" fmla="*/ 1982373 w 2216683"/>
              <a:gd name="connsiteY3" fmla="*/ 0 h 556993"/>
              <a:gd name="connsiteX4" fmla="*/ 1982373 w 2216683"/>
              <a:gd name="connsiteY4" fmla="*/ 0 h 556993"/>
              <a:gd name="connsiteX5" fmla="*/ 2216683 w 2216683"/>
              <a:gd name="connsiteY5" fmla="*/ 130584 h 556993"/>
              <a:gd name="connsiteX6" fmla="*/ 1982373 w 2216683"/>
              <a:gd name="connsiteY6" fmla="*/ 261168 h 556993"/>
              <a:gd name="connsiteX7" fmla="*/ 1982373 w 2216683"/>
              <a:gd name="connsiteY7" fmla="*/ 261168 h 556993"/>
              <a:gd name="connsiteX8" fmla="*/ 655627 w 2216683"/>
              <a:gd name="connsiteY8" fmla="*/ 261798 h 556993"/>
              <a:gd name="connsiteX9" fmla="*/ 572194 w 2216683"/>
              <a:gd name="connsiteY9" fmla="*/ 382606 h 556993"/>
              <a:gd name="connsiteX10" fmla="*/ 553889 w 2216683"/>
              <a:gd name="connsiteY10" fmla="*/ 556993 h 556993"/>
              <a:gd name="connsiteX11" fmla="*/ 77607 w 22166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708927 w 2269983"/>
              <a:gd name="connsiteY8" fmla="*/ 261798 h 556993"/>
              <a:gd name="connsiteX9" fmla="*/ 625494 w 2269983"/>
              <a:gd name="connsiteY9" fmla="*/ 382606 h 556993"/>
              <a:gd name="connsiteX10" fmla="*/ 607189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708927 w 2269983"/>
              <a:gd name="connsiteY8" fmla="*/ 261798 h 556993"/>
              <a:gd name="connsiteX9" fmla="*/ 625494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708927 w 2269983"/>
              <a:gd name="connsiteY8" fmla="*/ 261798 h 556993"/>
              <a:gd name="connsiteX9" fmla="*/ 560043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883467 w 2269983"/>
              <a:gd name="connsiteY8" fmla="*/ 271975 h 556993"/>
              <a:gd name="connsiteX9" fmla="*/ 560043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883467 w 2269983"/>
              <a:gd name="connsiteY8" fmla="*/ 251620 h 556993"/>
              <a:gd name="connsiteX9" fmla="*/ 560043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883467 w 2269983"/>
              <a:gd name="connsiteY8" fmla="*/ 251620 h 556993"/>
              <a:gd name="connsiteX9" fmla="*/ 560043 w 2269983"/>
              <a:gd name="connsiteY9" fmla="*/ 382606 h 556993"/>
              <a:gd name="connsiteX10" fmla="*/ 410834 w 2269983"/>
              <a:gd name="connsiteY10" fmla="*/ 556993 h 556993"/>
              <a:gd name="connsiteX11" fmla="*/ 0 w 2269983"/>
              <a:gd name="connsiteY11" fmla="*/ 546815 h 556993"/>
              <a:gd name="connsiteX0" fmla="*/ 0 w 2379070"/>
              <a:gd name="connsiteY0" fmla="*/ 567170 h 567170"/>
              <a:gd name="connsiteX1" fmla="*/ 162387 w 2379070"/>
              <a:gd name="connsiteY1" fmla="*/ 362252 h 567170"/>
              <a:gd name="connsiteX2" fmla="*/ 637557 w 2379070"/>
              <a:gd name="connsiteY2" fmla="*/ 10177 h 567170"/>
              <a:gd name="connsiteX3" fmla="*/ 2144760 w 2379070"/>
              <a:gd name="connsiteY3" fmla="*/ 0 h 567170"/>
              <a:gd name="connsiteX4" fmla="*/ 2144760 w 2379070"/>
              <a:gd name="connsiteY4" fmla="*/ 0 h 567170"/>
              <a:gd name="connsiteX5" fmla="*/ 2379070 w 2379070"/>
              <a:gd name="connsiteY5" fmla="*/ 130584 h 567170"/>
              <a:gd name="connsiteX6" fmla="*/ 2144760 w 2379070"/>
              <a:gd name="connsiteY6" fmla="*/ 261168 h 567170"/>
              <a:gd name="connsiteX7" fmla="*/ 2144760 w 2379070"/>
              <a:gd name="connsiteY7" fmla="*/ 261168 h 567170"/>
              <a:gd name="connsiteX8" fmla="*/ 992554 w 2379070"/>
              <a:gd name="connsiteY8" fmla="*/ 251620 h 567170"/>
              <a:gd name="connsiteX9" fmla="*/ 669130 w 2379070"/>
              <a:gd name="connsiteY9" fmla="*/ 382606 h 567170"/>
              <a:gd name="connsiteX10" fmla="*/ 519921 w 2379070"/>
              <a:gd name="connsiteY10" fmla="*/ 556993 h 567170"/>
              <a:gd name="connsiteX11" fmla="*/ 0 w 2379070"/>
              <a:gd name="connsiteY11" fmla="*/ 567170 h 567170"/>
              <a:gd name="connsiteX0" fmla="*/ 0 w 2379070"/>
              <a:gd name="connsiteY0" fmla="*/ 567170 h 567170"/>
              <a:gd name="connsiteX1" fmla="*/ 140570 w 2379070"/>
              <a:gd name="connsiteY1" fmla="*/ 362252 h 567170"/>
              <a:gd name="connsiteX2" fmla="*/ 637557 w 2379070"/>
              <a:gd name="connsiteY2" fmla="*/ 10177 h 567170"/>
              <a:gd name="connsiteX3" fmla="*/ 2144760 w 2379070"/>
              <a:gd name="connsiteY3" fmla="*/ 0 h 567170"/>
              <a:gd name="connsiteX4" fmla="*/ 2144760 w 2379070"/>
              <a:gd name="connsiteY4" fmla="*/ 0 h 567170"/>
              <a:gd name="connsiteX5" fmla="*/ 2379070 w 2379070"/>
              <a:gd name="connsiteY5" fmla="*/ 130584 h 567170"/>
              <a:gd name="connsiteX6" fmla="*/ 2144760 w 2379070"/>
              <a:gd name="connsiteY6" fmla="*/ 261168 h 567170"/>
              <a:gd name="connsiteX7" fmla="*/ 2144760 w 2379070"/>
              <a:gd name="connsiteY7" fmla="*/ 261168 h 567170"/>
              <a:gd name="connsiteX8" fmla="*/ 992554 w 2379070"/>
              <a:gd name="connsiteY8" fmla="*/ 251620 h 567170"/>
              <a:gd name="connsiteX9" fmla="*/ 669130 w 2379070"/>
              <a:gd name="connsiteY9" fmla="*/ 382606 h 567170"/>
              <a:gd name="connsiteX10" fmla="*/ 519921 w 2379070"/>
              <a:gd name="connsiteY10" fmla="*/ 556993 h 567170"/>
              <a:gd name="connsiteX11" fmla="*/ 0 w 2379070"/>
              <a:gd name="connsiteY11" fmla="*/ 567170 h 567170"/>
              <a:gd name="connsiteX0" fmla="*/ 0 w 2379070"/>
              <a:gd name="connsiteY0" fmla="*/ 567170 h 567170"/>
              <a:gd name="connsiteX1" fmla="*/ 140570 w 2379070"/>
              <a:gd name="connsiteY1" fmla="*/ 362252 h 567170"/>
              <a:gd name="connsiteX2" fmla="*/ 637557 w 2379070"/>
              <a:gd name="connsiteY2" fmla="*/ 10177 h 567170"/>
              <a:gd name="connsiteX3" fmla="*/ 2144760 w 2379070"/>
              <a:gd name="connsiteY3" fmla="*/ 0 h 567170"/>
              <a:gd name="connsiteX4" fmla="*/ 2144760 w 2379070"/>
              <a:gd name="connsiteY4" fmla="*/ 0 h 567170"/>
              <a:gd name="connsiteX5" fmla="*/ 2379070 w 2379070"/>
              <a:gd name="connsiteY5" fmla="*/ 130584 h 567170"/>
              <a:gd name="connsiteX6" fmla="*/ 2144760 w 2379070"/>
              <a:gd name="connsiteY6" fmla="*/ 261168 h 567170"/>
              <a:gd name="connsiteX7" fmla="*/ 2144760 w 2379070"/>
              <a:gd name="connsiteY7" fmla="*/ 261168 h 567170"/>
              <a:gd name="connsiteX8" fmla="*/ 992554 w 2379070"/>
              <a:gd name="connsiteY8" fmla="*/ 251620 h 567170"/>
              <a:gd name="connsiteX9" fmla="*/ 669130 w 2379070"/>
              <a:gd name="connsiteY9" fmla="*/ 382606 h 567170"/>
              <a:gd name="connsiteX10" fmla="*/ 519921 w 2379070"/>
              <a:gd name="connsiteY10" fmla="*/ 556993 h 567170"/>
              <a:gd name="connsiteX11" fmla="*/ 0 w 2379070"/>
              <a:gd name="connsiteY11" fmla="*/ 567170 h 567170"/>
              <a:gd name="connsiteX0" fmla="*/ 568 w 2379638"/>
              <a:gd name="connsiteY0" fmla="*/ 567170 h 567170"/>
              <a:gd name="connsiteX1" fmla="*/ 53868 w 2379638"/>
              <a:gd name="connsiteY1" fmla="*/ 382607 h 567170"/>
              <a:gd name="connsiteX2" fmla="*/ 638125 w 2379638"/>
              <a:gd name="connsiteY2" fmla="*/ 10177 h 567170"/>
              <a:gd name="connsiteX3" fmla="*/ 2145328 w 2379638"/>
              <a:gd name="connsiteY3" fmla="*/ 0 h 567170"/>
              <a:gd name="connsiteX4" fmla="*/ 2145328 w 2379638"/>
              <a:gd name="connsiteY4" fmla="*/ 0 h 567170"/>
              <a:gd name="connsiteX5" fmla="*/ 2379638 w 2379638"/>
              <a:gd name="connsiteY5" fmla="*/ 130584 h 567170"/>
              <a:gd name="connsiteX6" fmla="*/ 2145328 w 2379638"/>
              <a:gd name="connsiteY6" fmla="*/ 261168 h 567170"/>
              <a:gd name="connsiteX7" fmla="*/ 2145328 w 2379638"/>
              <a:gd name="connsiteY7" fmla="*/ 261168 h 567170"/>
              <a:gd name="connsiteX8" fmla="*/ 993122 w 2379638"/>
              <a:gd name="connsiteY8" fmla="*/ 251620 h 567170"/>
              <a:gd name="connsiteX9" fmla="*/ 669698 w 2379638"/>
              <a:gd name="connsiteY9" fmla="*/ 382606 h 567170"/>
              <a:gd name="connsiteX10" fmla="*/ 520489 w 2379638"/>
              <a:gd name="connsiteY10" fmla="*/ 556993 h 567170"/>
              <a:gd name="connsiteX11" fmla="*/ 568 w 2379638"/>
              <a:gd name="connsiteY11" fmla="*/ 567170 h 567170"/>
              <a:gd name="connsiteX0" fmla="*/ 0 w 2488157"/>
              <a:gd name="connsiteY0" fmla="*/ 567170 h 567170"/>
              <a:gd name="connsiteX1" fmla="*/ 162387 w 2488157"/>
              <a:gd name="connsiteY1" fmla="*/ 382607 h 567170"/>
              <a:gd name="connsiteX2" fmla="*/ 746644 w 2488157"/>
              <a:gd name="connsiteY2" fmla="*/ 10177 h 567170"/>
              <a:gd name="connsiteX3" fmla="*/ 2253847 w 2488157"/>
              <a:gd name="connsiteY3" fmla="*/ 0 h 567170"/>
              <a:gd name="connsiteX4" fmla="*/ 2253847 w 2488157"/>
              <a:gd name="connsiteY4" fmla="*/ 0 h 567170"/>
              <a:gd name="connsiteX5" fmla="*/ 2488157 w 2488157"/>
              <a:gd name="connsiteY5" fmla="*/ 130584 h 567170"/>
              <a:gd name="connsiteX6" fmla="*/ 2253847 w 2488157"/>
              <a:gd name="connsiteY6" fmla="*/ 261168 h 567170"/>
              <a:gd name="connsiteX7" fmla="*/ 2253847 w 2488157"/>
              <a:gd name="connsiteY7" fmla="*/ 261168 h 567170"/>
              <a:gd name="connsiteX8" fmla="*/ 1101641 w 2488157"/>
              <a:gd name="connsiteY8" fmla="*/ 251620 h 567170"/>
              <a:gd name="connsiteX9" fmla="*/ 778217 w 2488157"/>
              <a:gd name="connsiteY9" fmla="*/ 382606 h 567170"/>
              <a:gd name="connsiteX10" fmla="*/ 629008 w 2488157"/>
              <a:gd name="connsiteY10" fmla="*/ 556993 h 567170"/>
              <a:gd name="connsiteX11" fmla="*/ 0 w 2488157"/>
              <a:gd name="connsiteY11" fmla="*/ 567170 h 567170"/>
              <a:gd name="connsiteX0" fmla="*/ 0 w 2488157"/>
              <a:gd name="connsiteY0" fmla="*/ 567170 h 567170"/>
              <a:gd name="connsiteX1" fmla="*/ 75116 w 2488157"/>
              <a:gd name="connsiteY1" fmla="*/ 402961 h 567170"/>
              <a:gd name="connsiteX2" fmla="*/ 746644 w 2488157"/>
              <a:gd name="connsiteY2" fmla="*/ 10177 h 567170"/>
              <a:gd name="connsiteX3" fmla="*/ 2253847 w 2488157"/>
              <a:gd name="connsiteY3" fmla="*/ 0 h 567170"/>
              <a:gd name="connsiteX4" fmla="*/ 2253847 w 2488157"/>
              <a:gd name="connsiteY4" fmla="*/ 0 h 567170"/>
              <a:gd name="connsiteX5" fmla="*/ 2488157 w 2488157"/>
              <a:gd name="connsiteY5" fmla="*/ 130584 h 567170"/>
              <a:gd name="connsiteX6" fmla="*/ 2253847 w 2488157"/>
              <a:gd name="connsiteY6" fmla="*/ 261168 h 567170"/>
              <a:gd name="connsiteX7" fmla="*/ 2253847 w 2488157"/>
              <a:gd name="connsiteY7" fmla="*/ 261168 h 567170"/>
              <a:gd name="connsiteX8" fmla="*/ 1101641 w 2488157"/>
              <a:gd name="connsiteY8" fmla="*/ 251620 h 567170"/>
              <a:gd name="connsiteX9" fmla="*/ 778217 w 2488157"/>
              <a:gd name="connsiteY9" fmla="*/ 382606 h 567170"/>
              <a:gd name="connsiteX10" fmla="*/ 629008 w 2488157"/>
              <a:gd name="connsiteY10" fmla="*/ 556993 h 567170"/>
              <a:gd name="connsiteX11" fmla="*/ 0 w 2488157"/>
              <a:gd name="connsiteY11" fmla="*/ 567170 h 567170"/>
              <a:gd name="connsiteX0" fmla="*/ 0 w 2488157"/>
              <a:gd name="connsiteY0" fmla="*/ 567170 h 567170"/>
              <a:gd name="connsiteX1" fmla="*/ 746644 w 2488157"/>
              <a:gd name="connsiteY1" fmla="*/ 10177 h 567170"/>
              <a:gd name="connsiteX2" fmla="*/ 2253847 w 2488157"/>
              <a:gd name="connsiteY2" fmla="*/ 0 h 567170"/>
              <a:gd name="connsiteX3" fmla="*/ 2253847 w 2488157"/>
              <a:gd name="connsiteY3" fmla="*/ 0 h 567170"/>
              <a:gd name="connsiteX4" fmla="*/ 2488157 w 2488157"/>
              <a:gd name="connsiteY4" fmla="*/ 130584 h 567170"/>
              <a:gd name="connsiteX5" fmla="*/ 2253847 w 2488157"/>
              <a:gd name="connsiteY5" fmla="*/ 261168 h 567170"/>
              <a:gd name="connsiteX6" fmla="*/ 2253847 w 2488157"/>
              <a:gd name="connsiteY6" fmla="*/ 261168 h 567170"/>
              <a:gd name="connsiteX7" fmla="*/ 1101641 w 2488157"/>
              <a:gd name="connsiteY7" fmla="*/ 251620 h 567170"/>
              <a:gd name="connsiteX8" fmla="*/ 778217 w 2488157"/>
              <a:gd name="connsiteY8" fmla="*/ 382606 h 567170"/>
              <a:gd name="connsiteX9" fmla="*/ 629008 w 2488157"/>
              <a:gd name="connsiteY9" fmla="*/ 556993 h 567170"/>
              <a:gd name="connsiteX10" fmla="*/ 0 w 2488157"/>
              <a:gd name="connsiteY10" fmla="*/ 567170 h 567170"/>
              <a:gd name="connsiteX0" fmla="*/ 0 w 2488157"/>
              <a:gd name="connsiteY0" fmla="*/ 556993 h 556993"/>
              <a:gd name="connsiteX1" fmla="*/ 746644 w 2488157"/>
              <a:gd name="connsiteY1" fmla="*/ 10177 h 556993"/>
              <a:gd name="connsiteX2" fmla="*/ 2253847 w 2488157"/>
              <a:gd name="connsiteY2" fmla="*/ 0 h 556993"/>
              <a:gd name="connsiteX3" fmla="*/ 2253847 w 2488157"/>
              <a:gd name="connsiteY3" fmla="*/ 0 h 556993"/>
              <a:gd name="connsiteX4" fmla="*/ 2488157 w 2488157"/>
              <a:gd name="connsiteY4" fmla="*/ 130584 h 556993"/>
              <a:gd name="connsiteX5" fmla="*/ 2253847 w 2488157"/>
              <a:gd name="connsiteY5" fmla="*/ 261168 h 556993"/>
              <a:gd name="connsiteX6" fmla="*/ 2253847 w 2488157"/>
              <a:gd name="connsiteY6" fmla="*/ 261168 h 556993"/>
              <a:gd name="connsiteX7" fmla="*/ 1101641 w 2488157"/>
              <a:gd name="connsiteY7" fmla="*/ 251620 h 556993"/>
              <a:gd name="connsiteX8" fmla="*/ 778217 w 2488157"/>
              <a:gd name="connsiteY8" fmla="*/ 382606 h 556993"/>
              <a:gd name="connsiteX9" fmla="*/ 629008 w 2488157"/>
              <a:gd name="connsiteY9" fmla="*/ 556993 h 556993"/>
              <a:gd name="connsiteX10" fmla="*/ 0 w 2488157"/>
              <a:gd name="connsiteY10" fmla="*/ 556993 h 556993"/>
              <a:gd name="connsiteX0" fmla="*/ 0 w 2488157"/>
              <a:gd name="connsiteY0" fmla="*/ 556993 h 556993"/>
              <a:gd name="connsiteX1" fmla="*/ 746644 w 2488157"/>
              <a:gd name="connsiteY1" fmla="*/ 10177 h 556993"/>
              <a:gd name="connsiteX2" fmla="*/ 2253847 w 2488157"/>
              <a:gd name="connsiteY2" fmla="*/ 0 h 556993"/>
              <a:gd name="connsiteX3" fmla="*/ 2253847 w 2488157"/>
              <a:gd name="connsiteY3" fmla="*/ 0 h 556993"/>
              <a:gd name="connsiteX4" fmla="*/ 2488157 w 2488157"/>
              <a:gd name="connsiteY4" fmla="*/ 130584 h 556993"/>
              <a:gd name="connsiteX5" fmla="*/ 2253847 w 2488157"/>
              <a:gd name="connsiteY5" fmla="*/ 261168 h 556993"/>
              <a:gd name="connsiteX6" fmla="*/ 2253847 w 2488157"/>
              <a:gd name="connsiteY6" fmla="*/ 261168 h 556993"/>
              <a:gd name="connsiteX7" fmla="*/ 1101642 w 2488157"/>
              <a:gd name="connsiteY7" fmla="*/ 261797 h 556993"/>
              <a:gd name="connsiteX8" fmla="*/ 778217 w 2488157"/>
              <a:gd name="connsiteY8" fmla="*/ 382606 h 556993"/>
              <a:gd name="connsiteX9" fmla="*/ 629008 w 2488157"/>
              <a:gd name="connsiteY9" fmla="*/ 556993 h 556993"/>
              <a:gd name="connsiteX10" fmla="*/ 0 w 2488157"/>
              <a:gd name="connsiteY10" fmla="*/ 556993 h 556993"/>
              <a:gd name="connsiteX0" fmla="*/ 0 w 2518141"/>
              <a:gd name="connsiteY0" fmla="*/ 474015 h 556993"/>
              <a:gd name="connsiteX1" fmla="*/ 776628 w 2518141"/>
              <a:gd name="connsiteY1" fmla="*/ 10177 h 556993"/>
              <a:gd name="connsiteX2" fmla="*/ 2283831 w 2518141"/>
              <a:gd name="connsiteY2" fmla="*/ 0 h 556993"/>
              <a:gd name="connsiteX3" fmla="*/ 2283831 w 2518141"/>
              <a:gd name="connsiteY3" fmla="*/ 0 h 556993"/>
              <a:gd name="connsiteX4" fmla="*/ 2518141 w 2518141"/>
              <a:gd name="connsiteY4" fmla="*/ 130584 h 556993"/>
              <a:gd name="connsiteX5" fmla="*/ 2283831 w 2518141"/>
              <a:gd name="connsiteY5" fmla="*/ 261168 h 556993"/>
              <a:gd name="connsiteX6" fmla="*/ 2283831 w 2518141"/>
              <a:gd name="connsiteY6" fmla="*/ 261168 h 556993"/>
              <a:gd name="connsiteX7" fmla="*/ 1131626 w 2518141"/>
              <a:gd name="connsiteY7" fmla="*/ 261797 h 556993"/>
              <a:gd name="connsiteX8" fmla="*/ 808201 w 2518141"/>
              <a:gd name="connsiteY8" fmla="*/ 382606 h 556993"/>
              <a:gd name="connsiteX9" fmla="*/ 658992 w 2518141"/>
              <a:gd name="connsiteY9" fmla="*/ 556993 h 556993"/>
              <a:gd name="connsiteX10" fmla="*/ 0 w 2518141"/>
              <a:gd name="connsiteY10" fmla="*/ 474015 h 556993"/>
              <a:gd name="connsiteX0" fmla="*/ 0 w 2518141"/>
              <a:gd name="connsiteY0" fmla="*/ 474015 h 484387"/>
              <a:gd name="connsiteX1" fmla="*/ 776628 w 2518141"/>
              <a:gd name="connsiteY1" fmla="*/ 10177 h 484387"/>
              <a:gd name="connsiteX2" fmla="*/ 2283831 w 2518141"/>
              <a:gd name="connsiteY2" fmla="*/ 0 h 484387"/>
              <a:gd name="connsiteX3" fmla="*/ 2283831 w 2518141"/>
              <a:gd name="connsiteY3" fmla="*/ 0 h 484387"/>
              <a:gd name="connsiteX4" fmla="*/ 2518141 w 2518141"/>
              <a:gd name="connsiteY4" fmla="*/ 130584 h 484387"/>
              <a:gd name="connsiteX5" fmla="*/ 2283831 w 2518141"/>
              <a:gd name="connsiteY5" fmla="*/ 261168 h 484387"/>
              <a:gd name="connsiteX6" fmla="*/ 2283831 w 2518141"/>
              <a:gd name="connsiteY6" fmla="*/ 261168 h 484387"/>
              <a:gd name="connsiteX7" fmla="*/ 1131626 w 2518141"/>
              <a:gd name="connsiteY7" fmla="*/ 261797 h 484387"/>
              <a:gd name="connsiteX8" fmla="*/ 808201 w 2518141"/>
              <a:gd name="connsiteY8" fmla="*/ 382606 h 484387"/>
              <a:gd name="connsiteX9" fmla="*/ 658992 w 2518141"/>
              <a:gd name="connsiteY9" fmla="*/ 484387 h 484387"/>
              <a:gd name="connsiteX10" fmla="*/ 0 w 2518141"/>
              <a:gd name="connsiteY10" fmla="*/ 474015 h 484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18141" h="484387">
                <a:moveTo>
                  <a:pt x="0" y="474015"/>
                </a:moveTo>
                <a:cubicBezTo>
                  <a:pt x="19606" y="382879"/>
                  <a:pt x="400987" y="104705"/>
                  <a:pt x="776628" y="10177"/>
                </a:cubicBezTo>
                <a:lnTo>
                  <a:pt x="2283831" y="0"/>
                </a:lnTo>
                <a:lnTo>
                  <a:pt x="2283831" y="0"/>
                </a:lnTo>
                <a:lnTo>
                  <a:pt x="2518141" y="130584"/>
                </a:lnTo>
                <a:lnTo>
                  <a:pt x="2283831" y="261168"/>
                </a:lnTo>
                <a:lnTo>
                  <a:pt x="2283831" y="261168"/>
                </a:lnTo>
                <a:lnTo>
                  <a:pt x="1131626" y="261797"/>
                </a:lnTo>
                <a:cubicBezTo>
                  <a:pt x="1075800" y="261797"/>
                  <a:pt x="808201" y="326780"/>
                  <a:pt x="808201" y="382606"/>
                </a:cubicBezTo>
                <a:lnTo>
                  <a:pt x="658992" y="484387"/>
                </a:lnTo>
                <a:lnTo>
                  <a:pt x="0" y="47401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42" name="Arrow: Bent 18">
            <a:extLst>
              <a:ext uri="{FF2B5EF4-FFF2-40B4-BE49-F238E27FC236}">
                <a16:creationId xmlns:a16="http://schemas.microsoft.com/office/drawing/2014/main" id="{56C7B8B5-A6B5-E734-96C8-A53A1252AEC0}"/>
              </a:ext>
            </a:extLst>
          </p:cNvPr>
          <p:cNvSpPr/>
          <p:nvPr/>
        </p:nvSpPr>
        <p:spPr>
          <a:xfrm flipH="1">
            <a:off x="2113336" y="4873164"/>
            <a:ext cx="1175678" cy="270596"/>
          </a:xfrm>
          <a:custGeom>
            <a:avLst/>
            <a:gdLst>
              <a:gd name="connsiteX0" fmla="*/ 0 w 2076451"/>
              <a:gd name="connsiteY0" fmla="*/ 828000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828000 h 828000"/>
              <a:gd name="connsiteX0" fmla="*/ 0 w 2076451"/>
              <a:gd name="connsiteY0" fmla="*/ 551775 h 828000"/>
              <a:gd name="connsiteX1" fmla="*/ 0 w 2076451"/>
              <a:gd name="connsiteY1" fmla="*/ 362250 h 828000"/>
              <a:gd name="connsiteX2" fmla="*/ 362250 w 2076451"/>
              <a:gd name="connsiteY2" fmla="*/ 0 h 828000"/>
              <a:gd name="connsiteX3" fmla="*/ 1869451 w 2076451"/>
              <a:gd name="connsiteY3" fmla="*/ 0 h 828000"/>
              <a:gd name="connsiteX4" fmla="*/ 1869451 w 2076451"/>
              <a:gd name="connsiteY4" fmla="*/ 0 h 828000"/>
              <a:gd name="connsiteX5" fmla="*/ 2076451 w 2076451"/>
              <a:gd name="connsiteY5" fmla="*/ 130584 h 828000"/>
              <a:gd name="connsiteX6" fmla="*/ 1869451 w 2076451"/>
              <a:gd name="connsiteY6" fmla="*/ 261168 h 828000"/>
              <a:gd name="connsiteX7" fmla="*/ 1869451 w 2076451"/>
              <a:gd name="connsiteY7" fmla="*/ 261168 h 828000"/>
              <a:gd name="connsiteX8" fmla="*/ 362250 w 2076451"/>
              <a:gd name="connsiteY8" fmla="*/ 261168 h 828000"/>
              <a:gd name="connsiteX9" fmla="*/ 261168 w 2076451"/>
              <a:gd name="connsiteY9" fmla="*/ 362250 h 828000"/>
              <a:gd name="connsiteX10" fmla="*/ 261168 w 2076451"/>
              <a:gd name="connsiteY10" fmla="*/ 828000 h 828000"/>
              <a:gd name="connsiteX11" fmla="*/ 0 w 2076451"/>
              <a:gd name="connsiteY11" fmla="*/ 551775 h 828000"/>
              <a:gd name="connsiteX0" fmla="*/ 0 w 2076451"/>
              <a:gd name="connsiteY0" fmla="*/ 551775 h 551775"/>
              <a:gd name="connsiteX1" fmla="*/ 0 w 2076451"/>
              <a:gd name="connsiteY1" fmla="*/ 362250 h 551775"/>
              <a:gd name="connsiteX2" fmla="*/ 362250 w 2076451"/>
              <a:gd name="connsiteY2" fmla="*/ 0 h 551775"/>
              <a:gd name="connsiteX3" fmla="*/ 1869451 w 2076451"/>
              <a:gd name="connsiteY3" fmla="*/ 0 h 551775"/>
              <a:gd name="connsiteX4" fmla="*/ 1869451 w 2076451"/>
              <a:gd name="connsiteY4" fmla="*/ 0 h 551775"/>
              <a:gd name="connsiteX5" fmla="*/ 2076451 w 2076451"/>
              <a:gd name="connsiteY5" fmla="*/ 130584 h 551775"/>
              <a:gd name="connsiteX6" fmla="*/ 1869451 w 2076451"/>
              <a:gd name="connsiteY6" fmla="*/ 261168 h 551775"/>
              <a:gd name="connsiteX7" fmla="*/ 1869451 w 2076451"/>
              <a:gd name="connsiteY7" fmla="*/ 261168 h 551775"/>
              <a:gd name="connsiteX8" fmla="*/ 362250 w 2076451"/>
              <a:gd name="connsiteY8" fmla="*/ 261168 h 551775"/>
              <a:gd name="connsiteX9" fmla="*/ 261168 w 2076451"/>
              <a:gd name="connsiteY9" fmla="*/ 362250 h 551775"/>
              <a:gd name="connsiteX10" fmla="*/ 261168 w 2076451"/>
              <a:gd name="connsiteY10" fmla="*/ 523200 h 551775"/>
              <a:gd name="connsiteX11" fmla="*/ 0 w 2076451"/>
              <a:gd name="connsiteY11" fmla="*/ 551775 h 551775"/>
              <a:gd name="connsiteX0" fmla="*/ 0 w 2076451"/>
              <a:gd name="connsiteY0" fmla="*/ 523200 h 523200"/>
              <a:gd name="connsiteX1" fmla="*/ 0 w 2076451"/>
              <a:gd name="connsiteY1" fmla="*/ 362250 h 523200"/>
              <a:gd name="connsiteX2" fmla="*/ 362250 w 2076451"/>
              <a:gd name="connsiteY2" fmla="*/ 0 h 523200"/>
              <a:gd name="connsiteX3" fmla="*/ 1869451 w 2076451"/>
              <a:gd name="connsiteY3" fmla="*/ 0 h 523200"/>
              <a:gd name="connsiteX4" fmla="*/ 1869451 w 2076451"/>
              <a:gd name="connsiteY4" fmla="*/ 0 h 523200"/>
              <a:gd name="connsiteX5" fmla="*/ 2076451 w 2076451"/>
              <a:gd name="connsiteY5" fmla="*/ 130584 h 523200"/>
              <a:gd name="connsiteX6" fmla="*/ 1869451 w 2076451"/>
              <a:gd name="connsiteY6" fmla="*/ 261168 h 523200"/>
              <a:gd name="connsiteX7" fmla="*/ 1869451 w 2076451"/>
              <a:gd name="connsiteY7" fmla="*/ 261168 h 523200"/>
              <a:gd name="connsiteX8" fmla="*/ 362250 w 2076451"/>
              <a:gd name="connsiteY8" fmla="*/ 261168 h 523200"/>
              <a:gd name="connsiteX9" fmla="*/ 261168 w 2076451"/>
              <a:gd name="connsiteY9" fmla="*/ 362250 h 523200"/>
              <a:gd name="connsiteX10" fmla="*/ 261168 w 2076451"/>
              <a:gd name="connsiteY10" fmla="*/ 523200 h 523200"/>
              <a:gd name="connsiteX11" fmla="*/ 0 w 207645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523200 h 523200"/>
              <a:gd name="connsiteX11" fmla="*/ 0 w 1981201"/>
              <a:gd name="connsiteY11" fmla="*/ 523200 h 523200"/>
              <a:gd name="connsiteX0" fmla="*/ 0 w 1981201"/>
              <a:gd name="connsiteY0" fmla="*/ 523200 h 523200"/>
              <a:gd name="connsiteX1" fmla="*/ 0 w 1981201"/>
              <a:gd name="connsiteY1" fmla="*/ 362250 h 523200"/>
              <a:gd name="connsiteX2" fmla="*/ 362250 w 1981201"/>
              <a:gd name="connsiteY2" fmla="*/ 0 h 523200"/>
              <a:gd name="connsiteX3" fmla="*/ 1869451 w 1981201"/>
              <a:gd name="connsiteY3" fmla="*/ 0 h 523200"/>
              <a:gd name="connsiteX4" fmla="*/ 1869451 w 1981201"/>
              <a:gd name="connsiteY4" fmla="*/ 0 h 523200"/>
              <a:gd name="connsiteX5" fmla="*/ 1981201 w 1981201"/>
              <a:gd name="connsiteY5" fmla="*/ 130584 h 523200"/>
              <a:gd name="connsiteX6" fmla="*/ 1869451 w 1981201"/>
              <a:gd name="connsiteY6" fmla="*/ 261168 h 523200"/>
              <a:gd name="connsiteX7" fmla="*/ 1869451 w 1981201"/>
              <a:gd name="connsiteY7" fmla="*/ 261168 h 523200"/>
              <a:gd name="connsiteX8" fmla="*/ 362250 w 1981201"/>
              <a:gd name="connsiteY8" fmla="*/ 261168 h 523200"/>
              <a:gd name="connsiteX9" fmla="*/ 261168 w 1981201"/>
              <a:gd name="connsiteY9" fmla="*/ 362250 h 523200"/>
              <a:gd name="connsiteX10" fmla="*/ 261168 w 1981201"/>
              <a:gd name="connsiteY10" fmla="*/ 475575 h 523200"/>
              <a:gd name="connsiteX11" fmla="*/ 0 w 1981201"/>
              <a:gd name="connsiteY11" fmla="*/ 523200 h 523200"/>
              <a:gd name="connsiteX0" fmla="*/ 0 w 1990726"/>
              <a:gd name="connsiteY0" fmla="*/ 475575 h 475575"/>
              <a:gd name="connsiteX1" fmla="*/ 9525 w 1990726"/>
              <a:gd name="connsiteY1" fmla="*/ 362250 h 475575"/>
              <a:gd name="connsiteX2" fmla="*/ 371775 w 1990726"/>
              <a:gd name="connsiteY2" fmla="*/ 0 h 475575"/>
              <a:gd name="connsiteX3" fmla="*/ 1878976 w 1990726"/>
              <a:gd name="connsiteY3" fmla="*/ 0 h 475575"/>
              <a:gd name="connsiteX4" fmla="*/ 1878976 w 1990726"/>
              <a:gd name="connsiteY4" fmla="*/ 0 h 475575"/>
              <a:gd name="connsiteX5" fmla="*/ 1990726 w 1990726"/>
              <a:gd name="connsiteY5" fmla="*/ 130584 h 475575"/>
              <a:gd name="connsiteX6" fmla="*/ 1878976 w 1990726"/>
              <a:gd name="connsiteY6" fmla="*/ 261168 h 475575"/>
              <a:gd name="connsiteX7" fmla="*/ 1878976 w 1990726"/>
              <a:gd name="connsiteY7" fmla="*/ 261168 h 475575"/>
              <a:gd name="connsiteX8" fmla="*/ 371775 w 1990726"/>
              <a:gd name="connsiteY8" fmla="*/ 261168 h 475575"/>
              <a:gd name="connsiteX9" fmla="*/ 270693 w 1990726"/>
              <a:gd name="connsiteY9" fmla="*/ 362250 h 475575"/>
              <a:gd name="connsiteX10" fmla="*/ 270693 w 1990726"/>
              <a:gd name="connsiteY10" fmla="*/ 475575 h 475575"/>
              <a:gd name="connsiteX11" fmla="*/ 0 w 1990726"/>
              <a:gd name="connsiteY11" fmla="*/ 475575 h 475575"/>
              <a:gd name="connsiteX0" fmla="*/ 0 w 2155350"/>
              <a:gd name="connsiteY0" fmla="*/ 475575 h 475575"/>
              <a:gd name="connsiteX1" fmla="*/ 174149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536399 w 2155350"/>
              <a:gd name="connsiteY8" fmla="*/ 261168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475575"/>
              <a:gd name="connsiteX1" fmla="*/ 9525 w 2155350"/>
              <a:gd name="connsiteY1" fmla="*/ 362250 h 475575"/>
              <a:gd name="connsiteX2" fmla="*/ 536399 w 2155350"/>
              <a:gd name="connsiteY2" fmla="*/ 0 h 475575"/>
              <a:gd name="connsiteX3" fmla="*/ 2043600 w 2155350"/>
              <a:gd name="connsiteY3" fmla="*/ 0 h 475575"/>
              <a:gd name="connsiteX4" fmla="*/ 2043600 w 2155350"/>
              <a:gd name="connsiteY4" fmla="*/ 0 h 475575"/>
              <a:gd name="connsiteX5" fmla="*/ 2155350 w 2155350"/>
              <a:gd name="connsiteY5" fmla="*/ 130584 h 475575"/>
              <a:gd name="connsiteX6" fmla="*/ 2043600 w 2155350"/>
              <a:gd name="connsiteY6" fmla="*/ 261168 h 475575"/>
              <a:gd name="connsiteX7" fmla="*/ 2043600 w 2155350"/>
              <a:gd name="connsiteY7" fmla="*/ 261168 h 475575"/>
              <a:gd name="connsiteX8" fmla="*/ 664440 w 2155350"/>
              <a:gd name="connsiteY8" fmla="*/ 271975 h 475575"/>
              <a:gd name="connsiteX9" fmla="*/ 435317 w 2155350"/>
              <a:gd name="connsiteY9" fmla="*/ 362250 h 475575"/>
              <a:gd name="connsiteX10" fmla="*/ 435317 w 2155350"/>
              <a:gd name="connsiteY10" fmla="*/ 475575 h 475575"/>
              <a:gd name="connsiteX11" fmla="*/ 0 w 2155350"/>
              <a:gd name="connsiteY11" fmla="*/ 475575 h 475575"/>
              <a:gd name="connsiteX0" fmla="*/ 0 w 2155350"/>
              <a:gd name="connsiteY0" fmla="*/ 475575 h 679120"/>
              <a:gd name="connsiteX1" fmla="*/ 9525 w 2155350"/>
              <a:gd name="connsiteY1" fmla="*/ 362250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475575 h 679120"/>
              <a:gd name="connsiteX0" fmla="*/ 0 w 2155350"/>
              <a:gd name="connsiteY0" fmla="*/ 668943 h 679120"/>
              <a:gd name="connsiteX1" fmla="*/ 9525 w 2155350"/>
              <a:gd name="connsiteY1" fmla="*/ 362250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668943 h 679120"/>
              <a:gd name="connsiteX0" fmla="*/ 0 w 2155350"/>
              <a:gd name="connsiteY0" fmla="*/ 668943 h 679120"/>
              <a:gd name="connsiteX1" fmla="*/ 61226 w 2155350"/>
              <a:gd name="connsiteY1" fmla="*/ 362251 h 679120"/>
              <a:gd name="connsiteX2" fmla="*/ 536399 w 2155350"/>
              <a:gd name="connsiteY2" fmla="*/ 0 h 679120"/>
              <a:gd name="connsiteX3" fmla="*/ 2043600 w 2155350"/>
              <a:gd name="connsiteY3" fmla="*/ 0 h 679120"/>
              <a:gd name="connsiteX4" fmla="*/ 2043600 w 2155350"/>
              <a:gd name="connsiteY4" fmla="*/ 0 h 679120"/>
              <a:gd name="connsiteX5" fmla="*/ 2155350 w 2155350"/>
              <a:gd name="connsiteY5" fmla="*/ 130584 h 679120"/>
              <a:gd name="connsiteX6" fmla="*/ 2043600 w 2155350"/>
              <a:gd name="connsiteY6" fmla="*/ 261168 h 679120"/>
              <a:gd name="connsiteX7" fmla="*/ 2043600 w 2155350"/>
              <a:gd name="connsiteY7" fmla="*/ 261168 h 679120"/>
              <a:gd name="connsiteX8" fmla="*/ 664440 w 2155350"/>
              <a:gd name="connsiteY8" fmla="*/ 271975 h 679120"/>
              <a:gd name="connsiteX9" fmla="*/ 435317 w 2155350"/>
              <a:gd name="connsiteY9" fmla="*/ 362250 h 679120"/>
              <a:gd name="connsiteX10" fmla="*/ 435317 w 2155350"/>
              <a:gd name="connsiteY10" fmla="*/ 679120 h 679120"/>
              <a:gd name="connsiteX11" fmla="*/ 0 w 2155350"/>
              <a:gd name="connsiteY11" fmla="*/ 668943 h 679120"/>
              <a:gd name="connsiteX0" fmla="*/ 0 w 2116572"/>
              <a:gd name="connsiteY0" fmla="*/ 668943 h 679120"/>
              <a:gd name="connsiteX1" fmla="*/ 22448 w 2116572"/>
              <a:gd name="connsiteY1" fmla="*/ 362251 h 679120"/>
              <a:gd name="connsiteX2" fmla="*/ 497621 w 2116572"/>
              <a:gd name="connsiteY2" fmla="*/ 0 h 679120"/>
              <a:gd name="connsiteX3" fmla="*/ 2004822 w 2116572"/>
              <a:gd name="connsiteY3" fmla="*/ 0 h 679120"/>
              <a:gd name="connsiteX4" fmla="*/ 2004822 w 2116572"/>
              <a:gd name="connsiteY4" fmla="*/ 0 h 679120"/>
              <a:gd name="connsiteX5" fmla="*/ 2116572 w 2116572"/>
              <a:gd name="connsiteY5" fmla="*/ 130584 h 679120"/>
              <a:gd name="connsiteX6" fmla="*/ 2004822 w 2116572"/>
              <a:gd name="connsiteY6" fmla="*/ 261168 h 679120"/>
              <a:gd name="connsiteX7" fmla="*/ 2004822 w 2116572"/>
              <a:gd name="connsiteY7" fmla="*/ 261168 h 679120"/>
              <a:gd name="connsiteX8" fmla="*/ 625662 w 2116572"/>
              <a:gd name="connsiteY8" fmla="*/ 271975 h 679120"/>
              <a:gd name="connsiteX9" fmla="*/ 396539 w 2116572"/>
              <a:gd name="connsiteY9" fmla="*/ 362250 h 679120"/>
              <a:gd name="connsiteX10" fmla="*/ 396539 w 2116572"/>
              <a:gd name="connsiteY10" fmla="*/ 679120 h 679120"/>
              <a:gd name="connsiteX11" fmla="*/ 0 w 2116572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603213 w 2094123"/>
              <a:gd name="connsiteY8" fmla="*/ 271975 h 679120"/>
              <a:gd name="connsiteX9" fmla="*/ 374090 w 2094123"/>
              <a:gd name="connsiteY9" fmla="*/ 362250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374090 w 2094123"/>
              <a:gd name="connsiteY9" fmla="*/ 362250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575414 w 2094123"/>
              <a:gd name="connsiteY9" fmla="*/ 362251 h 679120"/>
              <a:gd name="connsiteX10" fmla="*/ 374090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612020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20507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575414 w 2094123"/>
              <a:gd name="connsiteY9" fmla="*/ 362251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475172 w 2094123"/>
              <a:gd name="connsiteY2" fmla="*/ 0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767932 w 2094123"/>
              <a:gd name="connsiteY8" fmla="*/ 261799 h 668943"/>
              <a:gd name="connsiteX9" fmla="*/ 789892 w 2094123"/>
              <a:gd name="connsiteY9" fmla="*/ 372427 h 668943"/>
              <a:gd name="connsiteX10" fmla="*/ 557112 w 2094123"/>
              <a:gd name="connsiteY10" fmla="*/ 668943 h 668943"/>
              <a:gd name="connsiteX11" fmla="*/ 16329 w 2094123"/>
              <a:gd name="connsiteY11" fmla="*/ 668943 h 668943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475172 w 2094123"/>
              <a:gd name="connsiteY2" fmla="*/ 0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767932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1013053 w 2094123"/>
              <a:gd name="connsiteY8" fmla="*/ 261799 h 679120"/>
              <a:gd name="connsiteX9" fmla="*/ 789892 w 2094123"/>
              <a:gd name="connsiteY9" fmla="*/ 372427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79120"/>
              <a:gd name="connsiteX1" fmla="*/ -1 w 2094123"/>
              <a:gd name="connsiteY1" fmla="*/ 362251 h 679120"/>
              <a:gd name="connsiteX2" fmla="*/ 812208 w 2094123"/>
              <a:gd name="connsiteY2" fmla="*/ 10177 h 679120"/>
              <a:gd name="connsiteX3" fmla="*/ 1982373 w 2094123"/>
              <a:gd name="connsiteY3" fmla="*/ 0 h 679120"/>
              <a:gd name="connsiteX4" fmla="*/ 1982373 w 2094123"/>
              <a:gd name="connsiteY4" fmla="*/ 0 h 679120"/>
              <a:gd name="connsiteX5" fmla="*/ 2094123 w 2094123"/>
              <a:gd name="connsiteY5" fmla="*/ 130584 h 679120"/>
              <a:gd name="connsiteX6" fmla="*/ 1982373 w 2094123"/>
              <a:gd name="connsiteY6" fmla="*/ 261168 h 679120"/>
              <a:gd name="connsiteX7" fmla="*/ 1982373 w 2094123"/>
              <a:gd name="connsiteY7" fmla="*/ 261168 h 679120"/>
              <a:gd name="connsiteX8" fmla="*/ 1013053 w 2094123"/>
              <a:gd name="connsiteY8" fmla="*/ 261799 h 679120"/>
              <a:gd name="connsiteX9" fmla="*/ 943091 w 2094123"/>
              <a:gd name="connsiteY9" fmla="*/ 372428 h 679120"/>
              <a:gd name="connsiteX10" fmla="*/ 802228 w 2094123"/>
              <a:gd name="connsiteY10" fmla="*/ 679120 h 679120"/>
              <a:gd name="connsiteX11" fmla="*/ 16329 w 2094123"/>
              <a:gd name="connsiteY11" fmla="*/ 668943 h 679120"/>
              <a:gd name="connsiteX0" fmla="*/ 16329 w 2094123"/>
              <a:gd name="connsiteY0" fmla="*/ 668943 h 668943"/>
              <a:gd name="connsiteX1" fmla="*/ -1 w 2094123"/>
              <a:gd name="connsiteY1" fmla="*/ 362251 h 668943"/>
              <a:gd name="connsiteX2" fmla="*/ 812208 w 2094123"/>
              <a:gd name="connsiteY2" fmla="*/ 10177 h 668943"/>
              <a:gd name="connsiteX3" fmla="*/ 1982373 w 2094123"/>
              <a:gd name="connsiteY3" fmla="*/ 0 h 668943"/>
              <a:gd name="connsiteX4" fmla="*/ 1982373 w 2094123"/>
              <a:gd name="connsiteY4" fmla="*/ 0 h 668943"/>
              <a:gd name="connsiteX5" fmla="*/ 2094123 w 2094123"/>
              <a:gd name="connsiteY5" fmla="*/ 130584 h 668943"/>
              <a:gd name="connsiteX6" fmla="*/ 1982373 w 2094123"/>
              <a:gd name="connsiteY6" fmla="*/ 261168 h 668943"/>
              <a:gd name="connsiteX7" fmla="*/ 1982373 w 2094123"/>
              <a:gd name="connsiteY7" fmla="*/ 261168 h 668943"/>
              <a:gd name="connsiteX8" fmla="*/ 1013053 w 2094123"/>
              <a:gd name="connsiteY8" fmla="*/ 261799 h 668943"/>
              <a:gd name="connsiteX9" fmla="*/ 943091 w 2094123"/>
              <a:gd name="connsiteY9" fmla="*/ 372428 h 668943"/>
              <a:gd name="connsiteX10" fmla="*/ 924784 w 2094123"/>
              <a:gd name="connsiteY10" fmla="*/ 546816 h 668943"/>
              <a:gd name="connsiteX11" fmla="*/ 16329 w 2094123"/>
              <a:gd name="connsiteY11" fmla="*/ 668943 h 668943"/>
              <a:gd name="connsiteX0" fmla="*/ 16329 w 2094123"/>
              <a:gd name="connsiteY0" fmla="*/ 567170 h 567170"/>
              <a:gd name="connsiteX1" fmla="*/ -1 w 2094123"/>
              <a:gd name="connsiteY1" fmla="*/ 362251 h 567170"/>
              <a:gd name="connsiteX2" fmla="*/ 812208 w 2094123"/>
              <a:gd name="connsiteY2" fmla="*/ 10177 h 567170"/>
              <a:gd name="connsiteX3" fmla="*/ 1982373 w 2094123"/>
              <a:gd name="connsiteY3" fmla="*/ 0 h 567170"/>
              <a:gd name="connsiteX4" fmla="*/ 1982373 w 2094123"/>
              <a:gd name="connsiteY4" fmla="*/ 0 h 567170"/>
              <a:gd name="connsiteX5" fmla="*/ 2094123 w 2094123"/>
              <a:gd name="connsiteY5" fmla="*/ 130584 h 567170"/>
              <a:gd name="connsiteX6" fmla="*/ 1982373 w 2094123"/>
              <a:gd name="connsiteY6" fmla="*/ 261168 h 567170"/>
              <a:gd name="connsiteX7" fmla="*/ 1982373 w 2094123"/>
              <a:gd name="connsiteY7" fmla="*/ 261168 h 567170"/>
              <a:gd name="connsiteX8" fmla="*/ 1013053 w 2094123"/>
              <a:gd name="connsiteY8" fmla="*/ 261799 h 567170"/>
              <a:gd name="connsiteX9" fmla="*/ 943091 w 2094123"/>
              <a:gd name="connsiteY9" fmla="*/ 372428 h 567170"/>
              <a:gd name="connsiteX10" fmla="*/ 924784 w 2094123"/>
              <a:gd name="connsiteY10" fmla="*/ 546816 h 567170"/>
              <a:gd name="connsiteX11" fmla="*/ 16329 w 2094123"/>
              <a:gd name="connsiteY11" fmla="*/ 567170 h 567170"/>
              <a:gd name="connsiteX0" fmla="*/ 0 w 2077794"/>
              <a:gd name="connsiteY0" fmla="*/ 567170 h 567170"/>
              <a:gd name="connsiteX1" fmla="*/ 75588 w 2077794"/>
              <a:gd name="connsiteY1" fmla="*/ 362252 h 567170"/>
              <a:gd name="connsiteX2" fmla="*/ 795879 w 2077794"/>
              <a:gd name="connsiteY2" fmla="*/ 10177 h 567170"/>
              <a:gd name="connsiteX3" fmla="*/ 1966044 w 2077794"/>
              <a:gd name="connsiteY3" fmla="*/ 0 h 567170"/>
              <a:gd name="connsiteX4" fmla="*/ 1966044 w 2077794"/>
              <a:gd name="connsiteY4" fmla="*/ 0 h 567170"/>
              <a:gd name="connsiteX5" fmla="*/ 2077794 w 2077794"/>
              <a:gd name="connsiteY5" fmla="*/ 130584 h 567170"/>
              <a:gd name="connsiteX6" fmla="*/ 1966044 w 2077794"/>
              <a:gd name="connsiteY6" fmla="*/ 261168 h 567170"/>
              <a:gd name="connsiteX7" fmla="*/ 1966044 w 2077794"/>
              <a:gd name="connsiteY7" fmla="*/ 261168 h 567170"/>
              <a:gd name="connsiteX8" fmla="*/ 996724 w 2077794"/>
              <a:gd name="connsiteY8" fmla="*/ 261799 h 567170"/>
              <a:gd name="connsiteX9" fmla="*/ 926762 w 2077794"/>
              <a:gd name="connsiteY9" fmla="*/ 372428 h 567170"/>
              <a:gd name="connsiteX10" fmla="*/ 908455 w 2077794"/>
              <a:gd name="connsiteY10" fmla="*/ 546816 h 567170"/>
              <a:gd name="connsiteX11" fmla="*/ 0 w 2077794"/>
              <a:gd name="connsiteY11" fmla="*/ 567170 h 567170"/>
              <a:gd name="connsiteX0" fmla="*/ 77611 w 2002206"/>
              <a:gd name="connsiteY0" fmla="*/ 546815 h 546816"/>
              <a:gd name="connsiteX1" fmla="*/ 0 w 2002206"/>
              <a:gd name="connsiteY1" fmla="*/ 362252 h 546816"/>
              <a:gd name="connsiteX2" fmla="*/ 720291 w 2002206"/>
              <a:gd name="connsiteY2" fmla="*/ 10177 h 546816"/>
              <a:gd name="connsiteX3" fmla="*/ 1890456 w 2002206"/>
              <a:gd name="connsiteY3" fmla="*/ 0 h 546816"/>
              <a:gd name="connsiteX4" fmla="*/ 1890456 w 2002206"/>
              <a:gd name="connsiteY4" fmla="*/ 0 h 546816"/>
              <a:gd name="connsiteX5" fmla="*/ 2002206 w 2002206"/>
              <a:gd name="connsiteY5" fmla="*/ 130584 h 546816"/>
              <a:gd name="connsiteX6" fmla="*/ 1890456 w 2002206"/>
              <a:gd name="connsiteY6" fmla="*/ 261168 h 546816"/>
              <a:gd name="connsiteX7" fmla="*/ 1890456 w 2002206"/>
              <a:gd name="connsiteY7" fmla="*/ 261168 h 546816"/>
              <a:gd name="connsiteX8" fmla="*/ 921136 w 2002206"/>
              <a:gd name="connsiteY8" fmla="*/ 261799 h 546816"/>
              <a:gd name="connsiteX9" fmla="*/ 851174 w 2002206"/>
              <a:gd name="connsiteY9" fmla="*/ 372428 h 546816"/>
              <a:gd name="connsiteX10" fmla="*/ 832867 w 2002206"/>
              <a:gd name="connsiteY10" fmla="*/ 546816 h 546816"/>
              <a:gd name="connsiteX11" fmla="*/ 77611 w 2002206"/>
              <a:gd name="connsiteY11" fmla="*/ 546815 h 546816"/>
              <a:gd name="connsiteX0" fmla="*/ 0 w 2047155"/>
              <a:gd name="connsiteY0" fmla="*/ 546815 h 546816"/>
              <a:gd name="connsiteX1" fmla="*/ 44949 w 2047155"/>
              <a:gd name="connsiteY1" fmla="*/ 362252 h 546816"/>
              <a:gd name="connsiteX2" fmla="*/ 765240 w 2047155"/>
              <a:gd name="connsiteY2" fmla="*/ 10177 h 546816"/>
              <a:gd name="connsiteX3" fmla="*/ 1935405 w 2047155"/>
              <a:gd name="connsiteY3" fmla="*/ 0 h 546816"/>
              <a:gd name="connsiteX4" fmla="*/ 1935405 w 2047155"/>
              <a:gd name="connsiteY4" fmla="*/ 0 h 546816"/>
              <a:gd name="connsiteX5" fmla="*/ 2047155 w 2047155"/>
              <a:gd name="connsiteY5" fmla="*/ 130584 h 546816"/>
              <a:gd name="connsiteX6" fmla="*/ 1935405 w 2047155"/>
              <a:gd name="connsiteY6" fmla="*/ 261168 h 546816"/>
              <a:gd name="connsiteX7" fmla="*/ 1935405 w 2047155"/>
              <a:gd name="connsiteY7" fmla="*/ 261168 h 546816"/>
              <a:gd name="connsiteX8" fmla="*/ 966085 w 2047155"/>
              <a:gd name="connsiteY8" fmla="*/ 261799 h 546816"/>
              <a:gd name="connsiteX9" fmla="*/ 896123 w 2047155"/>
              <a:gd name="connsiteY9" fmla="*/ 372428 h 546816"/>
              <a:gd name="connsiteX10" fmla="*/ 877816 w 2047155"/>
              <a:gd name="connsiteY10" fmla="*/ 546816 h 546816"/>
              <a:gd name="connsiteX11" fmla="*/ 0 w 2047155"/>
              <a:gd name="connsiteY11" fmla="*/ 546815 h 546816"/>
              <a:gd name="connsiteX0" fmla="*/ 0 w 2016516"/>
              <a:gd name="connsiteY0" fmla="*/ 546815 h 546816"/>
              <a:gd name="connsiteX1" fmla="*/ 14310 w 2016516"/>
              <a:gd name="connsiteY1" fmla="*/ 362252 h 546816"/>
              <a:gd name="connsiteX2" fmla="*/ 734601 w 2016516"/>
              <a:gd name="connsiteY2" fmla="*/ 10177 h 546816"/>
              <a:gd name="connsiteX3" fmla="*/ 1904766 w 2016516"/>
              <a:gd name="connsiteY3" fmla="*/ 0 h 546816"/>
              <a:gd name="connsiteX4" fmla="*/ 1904766 w 2016516"/>
              <a:gd name="connsiteY4" fmla="*/ 0 h 546816"/>
              <a:gd name="connsiteX5" fmla="*/ 2016516 w 2016516"/>
              <a:gd name="connsiteY5" fmla="*/ 130584 h 546816"/>
              <a:gd name="connsiteX6" fmla="*/ 1904766 w 2016516"/>
              <a:gd name="connsiteY6" fmla="*/ 261168 h 546816"/>
              <a:gd name="connsiteX7" fmla="*/ 1904766 w 2016516"/>
              <a:gd name="connsiteY7" fmla="*/ 261168 h 546816"/>
              <a:gd name="connsiteX8" fmla="*/ 935446 w 2016516"/>
              <a:gd name="connsiteY8" fmla="*/ 261799 h 546816"/>
              <a:gd name="connsiteX9" fmla="*/ 865484 w 2016516"/>
              <a:gd name="connsiteY9" fmla="*/ 372428 h 546816"/>
              <a:gd name="connsiteX10" fmla="*/ 847177 w 2016516"/>
              <a:gd name="connsiteY10" fmla="*/ 546816 h 546816"/>
              <a:gd name="connsiteX11" fmla="*/ 0 w 2016516"/>
              <a:gd name="connsiteY11" fmla="*/ 546815 h 546816"/>
              <a:gd name="connsiteX0" fmla="*/ 0 w 2016516"/>
              <a:gd name="connsiteY0" fmla="*/ 546815 h 546816"/>
              <a:gd name="connsiteX1" fmla="*/ 14310 w 2016516"/>
              <a:gd name="connsiteY1" fmla="*/ 362252 h 546816"/>
              <a:gd name="connsiteX2" fmla="*/ 734601 w 2016516"/>
              <a:gd name="connsiteY2" fmla="*/ 10177 h 546816"/>
              <a:gd name="connsiteX3" fmla="*/ 1904766 w 2016516"/>
              <a:gd name="connsiteY3" fmla="*/ 0 h 546816"/>
              <a:gd name="connsiteX4" fmla="*/ 1904766 w 2016516"/>
              <a:gd name="connsiteY4" fmla="*/ 0 h 546816"/>
              <a:gd name="connsiteX5" fmla="*/ 2016516 w 2016516"/>
              <a:gd name="connsiteY5" fmla="*/ 130584 h 546816"/>
              <a:gd name="connsiteX6" fmla="*/ 1904766 w 2016516"/>
              <a:gd name="connsiteY6" fmla="*/ 261168 h 546816"/>
              <a:gd name="connsiteX7" fmla="*/ 1904766 w 2016516"/>
              <a:gd name="connsiteY7" fmla="*/ 261168 h 546816"/>
              <a:gd name="connsiteX8" fmla="*/ 1058006 w 2016516"/>
              <a:gd name="connsiteY8" fmla="*/ 261798 h 546816"/>
              <a:gd name="connsiteX9" fmla="*/ 865484 w 2016516"/>
              <a:gd name="connsiteY9" fmla="*/ 372428 h 546816"/>
              <a:gd name="connsiteX10" fmla="*/ 847177 w 2016516"/>
              <a:gd name="connsiteY10" fmla="*/ 546816 h 546816"/>
              <a:gd name="connsiteX11" fmla="*/ 0 w 2016516"/>
              <a:gd name="connsiteY11" fmla="*/ 546815 h 546816"/>
              <a:gd name="connsiteX0" fmla="*/ 0 w 2139076"/>
              <a:gd name="connsiteY0" fmla="*/ 546815 h 546816"/>
              <a:gd name="connsiteX1" fmla="*/ 14310 w 2139076"/>
              <a:gd name="connsiteY1" fmla="*/ 362252 h 546816"/>
              <a:gd name="connsiteX2" fmla="*/ 734601 w 2139076"/>
              <a:gd name="connsiteY2" fmla="*/ 10177 h 546816"/>
              <a:gd name="connsiteX3" fmla="*/ 1904766 w 2139076"/>
              <a:gd name="connsiteY3" fmla="*/ 0 h 546816"/>
              <a:gd name="connsiteX4" fmla="*/ 1904766 w 2139076"/>
              <a:gd name="connsiteY4" fmla="*/ 0 h 546816"/>
              <a:gd name="connsiteX5" fmla="*/ 2139076 w 2139076"/>
              <a:gd name="connsiteY5" fmla="*/ 130584 h 546816"/>
              <a:gd name="connsiteX6" fmla="*/ 1904766 w 2139076"/>
              <a:gd name="connsiteY6" fmla="*/ 261168 h 546816"/>
              <a:gd name="connsiteX7" fmla="*/ 1904766 w 2139076"/>
              <a:gd name="connsiteY7" fmla="*/ 261168 h 546816"/>
              <a:gd name="connsiteX8" fmla="*/ 1058006 w 2139076"/>
              <a:gd name="connsiteY8" fmla="*/ 261798 h 546816"/>
              <a:gd name="connsiteX9" fmla="*/ 865484 w 2139076"/>
              <a:gd name="connsiteY9" fmla="*/ 372428 h 546816"/>
              <a:gd name="connsiteX10" fmla="*/ 847177 w 2139076"/>
              <a:gd name="connsiteY10" fmla="*/ 546816 h 546816"/>
              <a:gd name="connsiteX11" fmla="*/ 0 w 2139076"/>
              <a:gd name="connsiteY11" fmla="*/ 546815 h 546816"/>
              <a:gd name="connsiteX0" fmla="*/ 0 w 2139076"/>
              <a:gd name="connsiteY0" fmla="*/ 546815 h 546816"/>
              <a:gd name="connsiteX1" fmla="*/ 14310 w 2139076"/>
              <a:gd name="connsiteY1" fmla="*/ 362252 h 546816"/>
              <a:gd name="connsiteX2" fmla="*/ 397563 w 2139076"/>
              <a:gd name="connsiteY2" fmla="*/ 10177 h 546816"/>
              <a:gd name="connsiteX3" fmla="*/ 1904766 w 2139076"/>
              <a:gd name="connsiteY3" fmla="*/ 0 h 546816"/>
              <a:gd name="connsiteX4" fmla="*/ 1904766 w 2139076"/>
              <a:gd name="connsiteY4" fmla="*/ 0 h 546816"/>
              <a:gd name="connsiteX5" fmla="*/ 2139076 w 2139076"/>
              <a:gd name="connsiteY5" fmla="*/ 130584 h 546816"/>
              <a:gd name="connsiteX6" fmla="*/ 1904766 w 2139076"/>
              <a:gd name="connsiteY6" fmla="*/ 261168 h 546816"/>
              <a:gd name="connsiteX7" fmla="*/ 1904766 w 2139076"/>
              <a:gd name="connsiteY7" fmla="*/ 261168 h 546816"/>
              <a:gd name="connsiteX8" fmla="*/ 1058006 w 2139076"/>
              <a:gd name="connsiteY8" fmla="*/ 261798 h 546816"/>
              <a:gd name="connsiteX9" fmla="*/ 865484 w 2139076"/>
              <a:gd name="connsiteY9" fmla="*/ 372428 h 546816"/>
              <a:gd name="connsiteX10" fmla="*/ 847177 w 2139076"/>
              <a:gd name="connsiteY10" fmla="*/ 546816 h 546816"/>
              <a:gd name="connsiteX11" fmla="*/ 0 w 2139076"/>
              <a:gd name="connsiteY11" fmla="*/ 546815 h 546816"/>
              <a:gd name="connsiteX0" fmla="*/ 77607 w 2216683"/>
              <a:gd name="connsiteY0" fmla="*/ 546815 h 546816"/>
              <a:gd name="connsiteX1" fmla="*/ 0 w 2216683"/>
              <a:gd name="connsiteY1" fmla="*/ 362252 h 546816"/>
              <a:gd name="connsiteX2" fmla="*/ 475170 w 2216683"/>
              <a:gd name="connsiteY2" fmla="*/ 10177 h 546816"/>
              <a:gd name="connsiteX3" fmla="*/ 1982373 w 2216683"/>
              <a:gd name="connsiteY3" fmla="*/ 0 h 546816"/>
              <a:gd name="connsiteX4" fmla="*/ 1982373 w 2216683"/>
              <a:gd name="connsiteY4" fmla="*/ 0 h 546816"/>
              <a:gd name="connsiteX5" fmla="*/ 2216683 w 2216683"/>
              <a:gd name="connsiteY5" fmla="*/ 130584 h 546816"/>
              <a:gd name="connsiteX6" fmla="*/ 1982373 w 2216683"/>
              <a:gd name="connsiteY6" fmla="*/ 261168 h 546816"/>
              <a:gd name="connsiteX7" fmla="*/ 1982373 w 2216683"/>
              <a:gd name="connsiteY7" fmla="*/ 261168 h 546816"/>
              <a:gd name="connsiteX8" fmla="*/ 1135613 w 2216683"/>
              <a:gd name="connsiteY8" fmla="*/ 261798 h 546816"/>
              <a:gd name="connsiteX9" fmla="*/ 943091 w 2216683"/>
              <a:gd name="connsiteY9" fmla="*/ 372428 h 546816"/>
              <a:gd name="connsiteX10" fmla="*/ 924784 w 2216683"/>
              <a:gd name="connsiteY10" fmla="*/ 546816 h 546816"/>
              <a:gd name="connsiteX11" fmla="*/ 77607 w 2216683"/>
              <a:gd name="connsiteY11" fmla="*/ 546815 h 546816"/>
              <a:gd name="connsiteX0" fmla="*/ 77607 w 2216683"/>
              <a:gd name="connsiteY0" fmla="*/ 546815 h 546816"/>
              <a:gd name="connsiteX1" fmla="*/ 0 w 2216683"/>
              <a:gd name="connsiteY1" fmla="*/ 362252 h 546816"/>
              <a:gd name="connsiteX2" fmla="*/ 475170 w 2216683"/>
              <a:gd name="connsiteY2" fmla="*/ 10177 h 546816"/>
              <a:gd name="connsiteX3" fmla="*/ 1982373 w 2216683"/>
              <a:gd name="connsiteY3" fmla="*/ 0 h 546816"/>
              <a:gd name="connsiteX4" fmla="*/ 1982373 w 2216683"/>
              <a:gd name="connsiteY4" fmla="*/ 0 h 546816"/>
              <a:gd name="connsiteX5" fmla="*/ 2216683 w 2216683"/>
              <a:gd name="connsiteY5" fmla="*/ 130584 h 546816"/>
              <a:gd name="connsiteX6" fmla="*/ 1982373 w 2216683"/>
              <a:gd name="connsiteY6" fmla="*/ 261168 h 546816"/>
              <a:gd name="connsiteX7" fmla="*/ 1982373 w 2216683"/>
              <a:gd name="connsiteY7" fmla="*/ 261168 h 546816"/>
              <a:gd name="connsiteX8" fmla="*/ 655627 w 2216683"/>
              <a:gd name="connsiteY8" fmla="*/ 261798 h 546816"/>
              <a:gd name="connsiteX9" fmla="*/ 943091 w 2216683"/>
              <a:gd name="connsiteY9" fmla="*/ 372428 h 546816"/>
              <a:gd name="connsiteX10" fmla="*/ 924784 w 2216683"/>
              <a:gd name="connsiteY10" fmla="*/ 546816 h 546816"/>
              <a:gd name="connsiteX11" fmla="*/ 77607 w 2216683"/>
              <a:gd name="connsiteY11" fmla="*/ 546815 h 546816"/>
              <a:gd name="connsiteX0" fmla="*/ 77607 w 2216683"/>
              <a:gd name="connsiteY0" fmla="*/ 546815 h 546816"/>
              <a:gd name="connsiteX1" fmla="*/ 0 w 2216683"/>
              <a:gd name="connsiteY1" fmla="*/ 362252 h 546816"/>
              <a:gd name="connsiteX2" fmla="*/ 475170 w 2216683"/>
              <a:gd name="connsiteY2" fmla="*/ 10177 h 546816"/>
              <a:gd name="connsiteX3" fmla="*/ 1982373 w 2216683"/>
              <a:gd name="connsiteY3" fmla="*/ 0 h 546816"/>
              <a:gd name="connsiteX4" fmla="*/ 1982373 w 2216683"/>
              <a:gd name="connsiteY4" fmla="*/ 0 h 546816"/>
              <a:gd name="connsiteX5" fmla="*/ 2216683 w 2216683"/>
              <a:gd name="connsiteY5" fmla="*/ 130584 h 546816"/>
              <a:gd name="connsiteX6" fmla="*/ 1982373 w 2216683"/>
              <a:gd name="connsiteY6" fmla="*/ 261168 h 546816"/>
              <a:gd name="connsiteX7" fmla="*/ 1982373 w 2216683"/>
              <a:gd name="connsiteY7" fmla="*/ 261168 h 546816"/>
              <a:gd name="connsiteX8" fmla="*/ 655627 w 2216683"/>
              <a:gd name="connsiteY8" fmla="*/ 261798 h 546816"/>
              <a:gd name="connsiteX9" fmla="*/ 659464 w 2216683"/>
              <a:gd name="connsiteY9" fmla="*/ 382606 h 546816"/>
              <a:gd name="connsiteX10" fmla="*/ 924784 w 2216683"/>
              <a:gd name="connsiteY10" fmla="*/ 546816 h 546816"/>
              <a:gd name="connsiteX11" fmla="*/ 77607 w 2216683"/>
              <a:gd name="connsiteY11" fmla="*/ 546815 h 546816"/>
              <a:gd name="connsiteX0" fmla="*/ 77607 w 2216683"/>
              <a:gd name="connsiteY0" fmla="*/ 546815 h 556993"/>
              <a:gd name="connsiteX1" fmla="*/ 0 w 2216683"/>
              <a:gd name="connsiteY1" fmla="*/ 362252 h 556993"/>
              <a:gd name="connsiteX2" fmla="*/ 475170 w 2216683"/>
              <a:gd name="connsiteY2" fmla="*/ 10177 h 556993"/>
              <a:gd name="connsiteX3" fmla="*/ 1982373 w 2216683"/>
              <a:gd name="connsiteY3" fmla="*/ 0 h 556993"/>
              <a:gd name="connsiteX4" fmla="*/ 1982373 w 2216683"/>
              <a:gd name="connsiteY4" fmla="*/ 0 h 556993"/>
              <a:gd name="connsiteX5" fmla="*/ 2216683 w 2216683"/>
              <a:gd name="connsiteY5" fmla="*/ 130584 h 556993"/>
              <a:gd name="connsiteX6" fmla="*/ 1982373 w 2216683"/>
              <a:gd name="connsiteY6" fmla="*/ 261168 h 556993"/>
              <a:gd name="connsiteX7" fmla="*/ 1982373 w 2216683"/>
              <a:gd name="connsiteY7" fmla="*/ 261168 h 556993"/>
              <a:gd name="connsiteX8" fmla="*/ 655627 w 2216683"/>
              <a:gd name="connsiteY8" fmla="*/ 261798 h 556993"/>
              <a:gd name="connsiteX9" fmla="*/ 659464 w 2216683"/>
              <a:gd name="connsiteY9" fmla="*/ 382606 h 556993"/>
              <a:gd name="connsiteX10" fmla="*/ 553889 w 2216683"/>
              <a:gd name="connsiteY10" fmla="*/ 556993 h 556993"/>
              <a:gd name="connsiteX11" fmla="*/ 77607 w 2216683"/>
              <a:gd name="connsiteY11" fmla="*/ 546815 h 556993"/>
              <a:gd name="connsiteX0" fmla="*/ 77607 w 2216683"/>
              <a:gd name="connsiteY0" fmla="*/ 546815 h 556993"/>
              <a:gd name="connsiteX1" fmla="*/ 0 w 2216683"/>
              <a:gd name="connsiteY1" fmla="*/ 362252 h 556993"/>
              <a:gd name="connsiteX2" fmla="*/ 475170 w 2216683"/>
              <a:gd name="connsiteY2" fmla="*/ 10177 h 556993"/>
              <a:gd name="connsiteX3" fmla="*/ 1982373 w 2216683"/>
              <a:gd name="connsiteY3" fmla="*/ 0 h 556993"/>
              <a:gd name="connsiteX4" fmla="*/ 1982373 w 2216683"/>
              <a:gd name="connsiteY4" fmla="*/ 0 h 556993"/>
              <a:gd name="connsiteX5" fmla="*/ 2216683 w 2216683"/>
              <a:gd name="connsiteY5" fmla="*/ 130584 h 556993"/>
              <a:gd name="connsiteX6" fmla="*/ 1982373 w 2216683"/>
              <a:gd name="connsiteY6" fmla="*/ 261168 h 556993"/>
              <a:gd name="connsiteX7" fmla="*/ 1982373 w 2216683"/>
              <a:gd name="connsiteY7" fmla="*/ 261168 h 556993"/>
              <a:gd name="connsiteX8" fmla="*/ 655627 w 2216683"/>
              <a:gd name="connsiteY8" fmla="*/ 261798 h 556993"/>
              <a:gd name="connsiteX9" fmla="*/ 572194 w 2216683"/>
              <a:gd name="connsiteY9" fmla="*/ 382606 h 556993"/>
              <a:gd name="connsiteX10" fmla="*/ 553889 w 2216683"/>
              <a:gd name="connsiteY10" fmla="*/ 556993 h 556993"/>
              <a:gd name="connsiteX11" fmla="*/ 77607 w 22166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708927 w 2269983"/>
              <a:gd name="connsiteY8" fmla="*/ 261798 h 556993"/>
              <a:gd name="connsiteX9" fmla="*/ 625494 w 2269983"/>
              <a:gd name="connsiteY9" fmla="*/ 382606 h 556993"/>
              <a:gd name="connsiteX10" fmla="*/ 607189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708927 w 2269983"/>
              <a:gd name="connsiteY8" fmla="*/ 261798 h 556993"/>
              <a:gd name="connsiteX9" fmla="*/ 625494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708927 w 2269983"/>
              <a:gd name="connsiteY8" fmla="*/ 261798 h 556993"/>
              <a:gd name="connsiteX9" fmla="*/ 560043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883467 w 2269983"/>
              <a:gd name="connsiteY8" fmla="*/ 271975 h 556993"/>
              <a:gd name="connsiteX9" fmla="*/ 560043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883467 w 2269983"/>
              <a:gd name="connsiteY8" fmla="*/ 251620 h 556993"/>
              <a:gd name="connsiteX9" fmla="*/ 560043 w 2269983"/>
              <a:gd name="connsiteY9" fmla="*/ 382606 h 556993"/>
              <a:gd name="connsiteX10" fmla="*/ 476284 w 2269983"/>
              <a:gd name="connsiteY10" fmla="*/ 556993 h 556993"/>
              <a:gd name="connsiteX11" fmla="*/ 0 w 2269983"/>
              <a:gd name="connsiteY11" fmla="*/ 546815 h 556993"/>
              <a:gd name="connsiteX0" fmla="*/ 0 w 2269983"/>
              <a:gd name="connsiteY0" fmla="*/ 546815 h 556993"/>
              <a:gd name="connsiteX1" fmla="*/ 53300 w 2269983"/>
              <a:gd name="connsiteY1" fmla="*/ 362252 h 556993"/>
              <a:gd name="connsiteX2" fmla="*/ 528470 w 2269983"/>
              <a:gd name="connsiteY2" fmla="*/ 10177 h 556993"/>
              <a:gd name="connsiteX3" fmla="*/ 2035673 w 2269983"/>
              <a:gd name="connsiteY3" fmla="*/ 0 h 556993"/>
              <a:gd name="connsiteX4" fmla="*/ 2035673 w 2269983"/>
              <a:gd name="connsiteY4" fmla="*/ 0 h 556993"/>
              <a:gd name="connsiteX5" fmla="*/ 2269983 w 2269983"/>
              <a:gd name="connsiteY5" fmla="*/ 130584 h 556993"/>
              <a:gd name="connsiteX6" fmla="*/ 2035673 w 2269983"/>
              <a:gd name="connsiteY6" fmla="*/ 261168 h 556993"/>
              <a:gd name="connsiteX7" fmla="*/ 2035673 w 2269983"/>
              <a:gd name="connsiteY7" fmla="*/ 261168 h 556993"/>
              <a:gd name="connsiteX8" fmla="*/ 883467 w 2269983"/>
              <a:gd name="connsiteY8" fmla="*/ 251620 h 556993"/>
              <a:gd name="connsiteX9" fmla="*/ 560043 w 2269983"/>
              <a:gd name="connsiteY9" fmla="*/ 382606 h 556993"/>
              <a:gd name="connsiteX10" fmla="*/ 410834 w 2269983"/>
              <a:gd name="connsiteY10" fmla="*/ 556993 h 556993"/>
              <a:gd name="connsiteX11" fmla="*/ 0 w 2269983"/>
              <a:gd name="connsiteY11" fmla="*/ 546815 h 556993"/>
              <a:gd name="connsiteX0" fmla="*/ 0 w 2379070"/>
              <a:gd name="connsiteY0" fmla="*/ 567170 h 567170"/>
              <a:gd name="connsiteX1" fmla="*/ 162387 w 2379070"/>
              <a:gd name="connsiteY1" fmla="*/ 362252 h 567170"/>
              <a:gd name="connsiteX2" fmla="*/ 637557 w 2379070"/>
              <a:gd name="connsiteY2" fmla="*/ 10177 h 567170"/>
              <a:gd name="connsiteX3" fmla="*/ 2144760 w 2379070"/>
              <a:gd name="connsiteY3" fmla="*/ 0 h 567170"/>
              <a:gd name="connsiteX4" fmla="*/ 2144760 w 2379070"/>
              <a:gd name="connsiteY4" fmla="*/ 0 h 567170"/>
              <a:gd name="connsiteX5" fmla="*/ 2379070 w 2379070"/>
              <a:gd name="connsiteY5" fmla="*/ 130584 h 567170"/>
              <a:gd name="connsiteX6" fmla="*/ 2144760 w 2379070"/>
              <a:gd name="connsiteY6" fmla="*/ 261168 h 567170"/>
              <a:gd name="connsiteX7" fmla="*/ 2144760 w 2379070"/>
              <a:gd name="connsiteY7" fmla="*/ 261168 h 567170"/>
              <a:gd name="connsiteX8" fmla="*/ 992554 w 2379070"/>
              <a:gd name="connsiteY8" fmla="*/ 251620 h 567170"/>
              <a:gd name="connsiteX9" fmla="*/ 669130 w 2379070"/>
              <a:gd name="connsiteY9" fmla="*/ 382606 h 567170"/>
              <a:gd name="connsiteX10" fmla="*/ 519921 w 2379070"/>
              <a:gd name="connsiteY10" fmla="*/ 556993 h 567170"/>
              <a:gd name="connsiteX11" fmla="*/ 0 w 2379070"/>
              <a:gd name="connsiteY11" fmla="*/ 567170 h 567170"/>
              <a:gd name="connsiteX0" fmla="*/ 0 w 2379070"/>
              <a:gd name="connsiteY0" fmla="*/ 567170 h 567170"/>
              <a:gd name="connsiteX1" fmla="*/ 140570 w 2379070"/>
              <a:gd name="connsiteY1" fmla="*/ 362252 h 567170"/>
              <a:gd name="connsiteX2" fmla="*/ 637557 w 2379070"/>
              <a:gd name="connsiteY2" fmla="*/ 10177 h 567170"/>
              <a:gd name="connsiteX3" fmla="*/ 2144760 w 2379070"/>
              <a:gd name="connsiteY3" fmla="*/ 0 h 567170"/>
              <a:gd name="connsiteX4" fmla="*/ 2144760 w 2379070"/>
              <a:gd name="connsiteY4" fmla="*/ 0 h 567170"/>
              <a:gd name="connsiteX5" fmla="*/ 2379070 w 2379070"/>
              <a:gd name="connsiteY5" fmla="*/ 130584 h 567170"/>
              <a:gd name="connsiteX6" fmla="*/ 2144760 w 2379070"/>
              <a:gd name="connsiteY6" fmla="*/ 261168 h 567170"/>
              <a:gd name="connsiteX7" fmla="*/ 2144760 w 2379070"/>
              <a:gd name="connsiteY7" fmla="*/ 261168 h 567170"/>
              <a:gd name="connsiteX8" fmla="*/ 992554 w 2379070"/>
              <a:gd name="connsiteY8" fmla="*/ 251620 h 567170"/>
              <a:gd name="connsiteX9" fmla="*/ 669130 w 2379070"/>
              <a:gd name="connsiteY9" fmla="*/ 382606 h 567170"/>
              <a:gd name="connsiteX10" fmla="*/ 519921 w 2379070"/>
              <a:gd name="connsiteY10" fmla="*/ 556993 h 567170"/>
              <a:gd name="connsiteX11" fmla="*/ 0 w 2379070"/>
              <a:gd name="connsiteY11" fmla="*/ 567170 h 567170"/>
              <a:gd name="connsiteX0" fmla="*/ 0 w 2379070"/>
              <a:gd name="connsiteY0" fmla="*/ 567170 h 567170"/>
              <a:gd name="connsiteX1" fmla="*/ 140570 w 2379070"/>
              <a:gd name="connsiteY1" fmla="*/ 362252 h 567170"/>
              <a:gd name="connsiteX2" fmla="*/ 637557 w 2379070"/>
              <a:gd name="connsiteY2" fmla="*/ 10177 h 567170"/>
              <a:gd name="connsiteX3" fmla="*/ 2144760 w 2379070"/>
              <a:gd name="connsiteY3" fmla="*/ 0 h 567170"/>
              <a:gd name="connsiteX4" fmla="*/ 2144760 w 2379070"/>
              <a:gd name="connsiteY4" fmla="*/ 0 h 567170"/>
              <a:gd name="connsiteX5" fmla="*/ 2379070 w 2379070"/>
              <a:gd name="connsiteY5" fmla="*/ 130584 h 567170"/>
              <a:gd name="connsiteX6" fmla="*/ 2144760 w 2379070"/>
              <a:gd name="connsiteY6" fmla="*/ 261168 h 567170"/>
              <a:gd name="connsiteX7" fmla="*/ 2144760 w 2379070"/>
              <a:gd name="connsiteY7" fmla="*/ 261168 h 567170"/>
              <a:gd name="connsiteX8" fmla="*/ 992554 w 2379070"/>
              <a:gd name="connsiteY8" fmla="*/ 251620 h 567170"/>
              <a:gd name="connsiteX9" fmla="*/ 669130 w 2379070"/>
              <a:gd name="connsiteY9" fmla="*/ 382606 h 567170"/>
              <a:gd name="connsiteX10" fmla="*/ 519921 w 2379070"/>
              <a:gd name="connsiteY10" fmla="*/ 556993 h 567170"/>
              <a:gd name="connsiteX11" fmla="*/ 0 w 2379070"/>
              <a:gd name="connsiteY11" fmla="*/ 567170 h 567170"/>
              <a:gd name="connsiteX0" fmla="*/ 568 w 2379638"/>
              <a:gd name="connsiteY0" fmla="*/ 567170 h 567170"/>
              <a:gd name="connsiteX1" fmla="*/ 53868 w 2379638"/>
              <a:gd name="connsiteY1" fmla="*/ 382607 h 567170"/>
              <a:gd name="connsiteX2" fmla="*/ 638125 w 2379638"/>
              <a:gd name="connsiteY2" fmla="*/ 10177 h 567170"/>
              <a:gd name="connsiteX3" fmla="*/ 2145328 w 2379638"/>
              <a:gd name="connsiteY3" fmla="*/ 0 h 567170"/>
              <a:gd name="connsiteX4" fmla="*/ 2145328 w 2379638"/>
              <a:gd name="connsiteY4" fmla="*/ 0 h 567170"/>
              <a:gd name="connsiteX5" fmla="*/ 2379638 w 2379638"/>
              <a:gd name="connsiteY5" fmla="*/ 130584 h 567170"/>
              <a:gd name="connsiteX6" fmla="*/ 2145328 w 2379638"/>
              <a:gd name="connsiteY6" fmla="*/ 261168 h 567170"/>
              <a:gd name="connsiteX7" fmla="*/ 2145328 w 2379638"/>
              <a:gd name="connsiteY7" fmla="*/ 261168 h 567170"/>
              <a:gd name="connsiteX8" fmla="*/ 993122 w 2379638"/>
              <a:gd name="connsiteY8" fmla="*/ 251620 h 567170"/>
              <a:gd name="connsiteX9" fmla="*/ 669698 w 2379638"/>
              <a:gd name="connsiteY9" fmla="*/ 382606 h 567170"/>
              <a:gd name="connsiteX10" fmla="*/ 520489 w 2379638"/>
              <a:gd name="connsiteY10" fmla="*/ 556993 h 567170"/>
              <a:gd name="connsiteX11" fmla="*/ 568 w 2379638"/>
              <a:gd name="connsiteY11" fmla="*/ 567170 h 567170"/>
              <a:gd name="connsiteX0" fmla="*/ 0 w 2488157"/>
              <a:gd name="connsiteY0" fmla="*/ 567170 h 567170"/>
              <a:gd name="connsiteX1" fmla="*/ 162387 w 2488157"/>
              <a:gd name="connsiteY1" fmla="*/ 382607 h 567170"/>
              <a:gd name="connsiteX2" fmla="*/ 746644 w 2488157"/>
              <a:gd name="connsiteY2" fmla="*/ 10177 h 567170"/>
              <a:gd name="connsiteX3" fmla="*/ 2253847 w 2488157"/>
              <a:gd name="connsiteY3" fmla="*/ 0 h 567170"/>
              <a:gd name="connsiteX4" fmla="*/ 2253847 w 2488157"/>
              <a:gd name="connsiteY4" fmla="*/ 0 h 567170"/>
              <a:gd name="connsiteX5" fmla="*/ 2488157 w 2488157"/>
              <a:gd name="connsiteY5" fmla="*/ 130584 h 567170"/>
              <a:gd name="connsiteX6" fmla="*/ 2253847 w 2488157"/>
              <a:gd name="connsiteY6" fmla="*/ 261168 h 567170"/>
              <a:gd name="connsiteX7" fmla="*/ 2253847 w 2488157"/>
              <a:gd name="connsiteY7" fmla="*/ 261168 h 567170"/>
              <a:gd name="connsiteX8" fmla="*/ 1101641 w 2488157"/>
              <a:gd name="connsiteY8" fmla="*/ 251620 h 567170"/>
              <a:gd name="connsiteX9" fmla="*/ 778217 w 2488157"/>
              <a:gd name="connsiteY9" fmla="*/ 382606 h 567170"/>
              <a:gd name="connsiteX10" fmla="*/ 629008 w 2488157"/>
              <a:gd name="connsiteY10" fmla="*/ 556993 h 567170"/>
              <a:gd name="connsiteX11" fmla="*/ 0 w 2488157"/>
              <a:gd name="connsiteY11" fmla="*/ 567170 h 567170"/>
              <a:gd name="connsiteX0" fmla="*/ 0 w 2488157"/>
              <a:gd name="connsiteY0" fmla="*/ 567170 h 567170"/>
              <a:gd name="connsiteX1" fmla="*/ 75116 w 2488157"/>
              <a:gd name="connsiteY1" fmla="*/ 402961 h 567170"/>
              <a:gd name="connsiteX2" fmla="*/ 746644 w 2488157"/>
              <a:gd name="connsiteY2" fmla="*/ 10177 h 567170"/>
              <a:gd name="connsiteX3" fmla="*/ 2253847 w 2488157"/>
              <a:gd name="connsiteY3" fmla="*/ 0 h 567170"/>
              <a:gd name="connsiteX4" fmla="*/ 2253847 w 2488157"/>
              <a:gd name="connsiteY4" fmla="*/ 0 h 567170"/>
              <a:gd name="connsiteX5" fmla="*/ 2488157 w 2488157"/>
              <a:gd name="connsiteY5" fmla="*/ 130584 h 567170"/>
              <a:gd name="connsiteX6" fmla="*/ 2253847 w 2488157"/>
              <a:gd name="connsiteY6" fmla="*/ 261168 h 567170"/>
              <a:gd name="connsiteX7" fmla="*/ 2253847 w 2488157"/>
              <a:gd name="connsiteY7" fmla="*/ 261168 h 567170"/>
              <a:gd name="connsiteX8" fmla="*/ 1101641 w 2488157"/>
              <a:gd name="connsiteY8" fmla="*/ 251620 h 567170"/>
              <a:gd name="connsiteX9" fmla="*/ 778217 w 2488157"/>
              <a:gd name="connsiteY9" fmla="*/ 382606 h 567170"/>
              <a:gd name="connsiteX10" fmla="*/ 629008 w 2488157"/>
              <a:gd name="connsiteY10" fmla="*/ 556993 h 567170"/>
              <a:gd name="connsiteX11" fmla="*/ 0 w 2488157"/>
              <a:gd name="connsiteY11" fmla="*/ 567170 h 567170"/>
              <a:gd name="connsiteX0" fmla="*/ 0 w 2488157"/>
              <a:gd name="connsiteY0" fmla="*/ 567170 h 567170"/>
              <a:gd name="connsiteX1" fmla="*/ 746644 w 2488157"/>
              <a:gd name="connsiteY1" fmla="*/ 10177 h 567170"/>
              <a:gd name="connsiteX2" fmla="*/ 2253847 w 2488157"/>
              <a:gd name="connsiteY2" fmla="*/ 0 h 567170"/>
              <a:gd name="connsiteX3" fmla="*/ 2253847 w 2488157"/>
              <a:gd name="connsiteY3" fmla="*/ 0 h 567170"/>
              <a:gd name="connsiteX4" fmla="*/ 2488157 w 2488157"/>
              <a:gd name="connsiteY4" fmla="*/ 130584 h 567170"/>
              <a:gd name="connsiteX5" fmla="*/ 2253847 w 2488157"/>
              <a:gd name="connsiteY5" fmla="*/ 261168 h 567170"/>
              <a:gd name="connsiteX6" fmla="*/ 2253847 w 2488157"/>
              <a:gd name="connsiteY6" fmla="*/ 261168 h 567170"/>
              <a:gd name="connsiteX7" fmla="*/ 1101641 w 2488157"/>
              <a:gd name="connsiteY7" fmla="*/ 251620 h 567170"/>
              <a:gd name="connsiteX8" fmla="*/ 778217 w 2488157"/>
              <a:gd name="connsiteY8" fmla="*/ 382606 h 567170"/>
              <a:gd name="connsiteX9" fmla="*/ 629008 w 2488157"/>
              <a:gd name="connsiteY9" fmla="*/ 556993 h 567170"/>
              <a:gd name="connsiteX10" fmla="*/ 0 w 2488157"/>
              <a:gd name="connsiteY10" fmla="*/ 567170 h 567170"/>
              <a:gd name="connsiteX0" fmla="*/ 0 w 2488157"/>
              <a:gd name="connsiteY0" fmla="*/ 556993 h 556993"/>
              <a:gd name="connsiteX1" fmla="*/ 746644 w 2488157"/>
              <a:gd name="connsiteY1" fmla="*/ 10177 h 556993"/>
              <a:gd name="connsiteX2" fmla="*/ 2253847 w 2488157"/>
              <a:gd name="connsiteY2" fmla="*/ 0 h 556993"/>
              <a:gd name="connsiteX3" fmla="*/ 2253847 w 2488157"/>
              <a:gd name="connsiteY3" fmla="*/ 0 h 556993"/>
              <a:gd name="connsiteX4" fmla="*/ 2488157 w 2488157"/>
              <a:gd name="connsiteY4" fmla="*/ 130584 h 556993"/>
              <a:gd name="connsiteX5" fmla="*/ 2253847 w 2488157"/>
              <a:gd name="connsiteY5" fmla="*/ 261168 h 556993"/>
              <a:gd name="connsiteX6" fmla="*/ 2253847 w 2488157"/>
              <a:gd name="connsiteY6" fmla="*/ 261168 h 556993"/>
              <a:gd name="connsiteX7" fmla="*/ 1101641 w 2488157"/>
              <a:gd name="connsiteY7" fmla="*/ 251620 h 556993"/>
              <a:gd name="connsiteX8" fmla="*/ 778217 w 2488157"/>
              <a:gd name="connsiteY8" fmla="*/ 382606 h 556993"/>
              <a:gd name="connsiteX9" fmla="*/ 629008 w 2488157"/>
              <a:gd name="connsiteY9" fmla="*/ 556993 h 556993"/>
              <a:gd name="connsiteX10" fmla="*/ 0 w 2488157"/>
              <a:gd name="connsiteY10" fmla="*/ 556993 h 556993"/>
              <a:gd name="connsiteX0" fmla="*/ 0 w 2488157"/>
              <a:gd name="connsiteY0" fmla="*/ 556993 h 556993"/>
              <a:gd name="connsiteX1" fmla="*/ 746644 w 2488157"/>
              <a:gd name="connsiteY1" fmla="*/ 10177 h 556993"/>
              <a:gd name="connsiteX2" fmla="*/ 2253847 w 2488157"/>
              <a:gd name="connsiteY2" fmla="*/ 0 h 556993"/>
              <a:gd name="connsiteX3" fmla="*/ 2253847 w 2488157"/>
              <a:gd name="connsiteY3" fmla="*/ 0 h 556993"/>
              <a:gd name="connsiteX4" fmla="*/ 2488157 w 2488157"/>
              <a:gd name="connsiteY4" fmla="*/ 130584 h 556993"/>
              <a:gd name="connsiteX5" fmla="*/ 2253847 w 2488157"/>
              <a:gd name="connsiteY5" fmla="*/ 261168 h 556993"/>
              <a:gd name="connsiteX6" fmla="*/ 2253847 w 2488157"/>
              <a:gd name="connsiteY6" fmla="*/ 261168 h 556993"/>
              <a:gd name="connsiteX7" fmla="*/ 1101642 w 2488157"/>
              <a:gd name="connsiteY7" fmla="*/ 261797 h 556993"/>
              <a:gd name="connsiteX8" fmla="*/ 778217 w 2488157"/>
              <a:gd name="connsiteY8" fmla="*/ 382606 h 556993"/>
              <a:gd name="connsiteX9" fmla="*/ 629008 w 2488157"/>
              <a:gd name="connsiteY9" fmla="*/ 556993 h 556993"/>
              <a:gd name="connsiteX10" fmla="*/ 0 w 2488157"/>
              <a:gd name="connsiteY10" fmla="*/ 556993 h 556993"/>
              <a:gd name="connsiteX0" fmla="*/ 0 w 2518141"/>
              <a:gd name="connsiteY0" fmla="*/ 474015 h 556993"/>
              <a:gd name="connsiteX1" fmla="*/ 776628 w 2518141"/>
              <a:gd name="connsiteY1" fmla="*/ 10177 h 556993"/>
              <a:gd name="connsiteX2" fmla="*/ 2283831 w 2518141"/>
              <a:gd name="connsiteY2" fmla="*/ 0 h 556993"/>
              <a:gd name="connsiteX3" fmla="*/ 2283831 w 2518141"/>
              <a:gd name="connsiteY3" fmla="*/ 0 h 556993"/>
              <a:gd name="connsiteX4" fmla="*/ 2518141 w 2518141"/>
              <a:gd name="connsiteY4" fmla="*/ 130584 h 556993"/>
              <a:gd name="connsiteX5" fmla="*/ 2283831 w 2518141"/>
              <a:gd name="connsiteY5" fmla="*/ 261168 h 556993"/>
              <a:gd name="connsiteX6" fmla="*/ 2283831 w 2518141"/>
              <a:gd name="connsiteY6" fmla="*/ 261168 h 556993"/>
              <a:gd name="connsiteX7" fmla="*/ 1131626 w 2518141"/>
              <a:gd name="connsiteY7" fmla="*/ 261797 h 556993"/>
              <a:gd name="connsiteX8" fmla="*/ 808201 w 2518141"/>
              <a:gd name="connsiteY8" fmla="*/ 382606 h 556993"/>
              <a:gd name="connsiteX9" fmla="*/ 658992 w 2518141"/>
              <a:gd name="connsiteY9" fmla="*/ 556993 h 556993"/>
              <a:gd name="connsiteX10" fmla="*/ 0 w 2518141"/>
              <a:gd name="connsiteY10" fmla="*/ 474015 h 556993"/>
              <a:gd name="connsiteX0" fmla="*/ 0 w 2518141"/>
              <a:gd name="connsiteY0" fmla="*/ 474015 h 484387"/>
              <a:gd name="connsiteX1" fmla="*/ 776628 w 2518141"/>
              <a:gd name="connsiteY1" fmla="*/ 10177 h 484387"/>
              <a:gd name="connsiteX2" fmla="*/ 2283831 w 2518141"/>
              <a:gd name="connsiteY2" fmla="*/ 0 h 484387"/>
              <a:gd name="connsiteX3" fmla="*/ 2283831 w 2518141"/>
              <a:gd name="connsiteY3" fmla="*/ 0 h 484387"/>
              <a:gd name="connsiteX4" fmla="*/ 2518141 w 2518141"/>
              <a:gd name="connsiteY4" fmla="*/ 130584 h 484387"/>
              <a:gd name="connsiteX5" fmla="*/ 2283831 w 2518141"/>
              <a:gd name="connsiteY5" fmla="*/ 261168 h 484387"/>
              <a:gd name="connsiteX6" fmla="*/ 2283831 w 2518141"/>
              <a:gd name="connsiteY6" fmla="*/ 261168 h 484387"/>
              <a:gd name="connsiteX7" fmla="*/ 1131626 w 2518141"/>
              <a:gd name="connsiteY7" fmla="*/ 261797 h 484387"/>
              <a:gd name="connsiteX8" fmla="*/ 808201 w 2518141"/>
              <a:gd name="connsiteY8" fmla="*/ 382606 h 484387"/>
              <a:gd name="connsiteX9" fmla="*/ 658992 w 2518141"/>
              <a:gd name="connsiteY9" fmla="*/ 484387 h 484387"/>
              <a:gd name="connsiteX10" fmla="*/ 0 w 2518141"/>
              <a:gd name="connsiteY10" fmla="*/ 474015 h 484387"/>
              <a:gd name="connsiteX0" fmla="*/ 0 w 2518141"/>
              <a:gd name="connsiteY0" fmla="*/ 474015 h 484387"/>
              <a:gd name="connsiteX1" fmla="*/ 656309 w 2518141"/>
              <a:gd name="connsiteY1" fmla="*/ 10176 h 484387"/>
              <a:gd name="connsiteX2" fmla="*/ 2283831 w 2518141"/>
              <a:gd name="connsiteY2" fmla="*/ 0 h 484387"/>
              <a:gd name="connsiteX3" fmla="*/ 2283831 w 2518141"/>
              <a:gd name="connsiteY3" fmla="*/ 0 h 484387"/>
              <a:gd name="connsiteX4" fmla="*/ 2518141 w 2518141"/>
              <a:gd name="connsiteY4" fmla="*/ 130584 h 484387"/>
              <a:gd name="connsiteX5" fmla="*/ 2283831 w 2518141"/>
              <a:gd name="connsiteY5" fmla="*/ 261168 h 484387"/>
              <a:gd name="connsiteX6" fmla="*/ 2283831 w 2518141"/>
              <a:gd name="connsiteY6" fmla="*/ 261168 h 484387"/>
              <a:gd name="connsiteX7" fmla="*/ 1131626 w 2518141"/>
              <a:gd name="connsiteY7" fmla="*/ 261797 h 484387"/>
              <a:gd name="connsiteX8" fmla="*/ 808201 w 2518141"/>
              <a:gd name="connsiteY8" fmla="*/ 382606 h 484387"/>
              <a:gd name="connsiteX9" fmla="*/ 658992 w 2518141"/>
              <a:gd name="connsiteY9" fmla="*/ 484387 h 484387"/>
              <a:gd name="connsiteX10" fmla="*/ 0 w 2518141"/>
              <a:gd name="connsiteY10" fmla="*/ 474015 h 484387"/>
              <a:gd name="connsiteX0" fmla="*/ 0 w 2352705"/>
              <a:gd name="connsiteY0" fmla="*/ 256200 h 484387"/>
              <a:gd name="connsiteX1" fmla="*/ 490873 w 2352705"/>
              <a:gd name="connsiteY1" fmla="*/ 10176 h 484387"/>
              <a:gd name="connsiteX2" fmla="*/ 2118395 w 2352705"/>
              <a:gd name="connsiteY2" fmla="*/ 0 h 484387"/>
              <a:gd name="connsiteX3" fmla="*/ 2118395 w 2352705"/>
              <a:gd name="connsiteY3" fmla="*/ 0 h 484387"/>
              <a:gd name="connsiteX4" fmla="*/ 2352705 w 2352705"/>
              <a:gd name="connsiteY4" fmla="*/ 130584 h 484387"/>
              <a:gd name="connsiteX5" fmla="*/ 2118395 w 2352705"/>
              <a:gd name="connsiteY5" fmla="*/ 261168 h 484387"/>
              <a:gd name="connsiteX6" fmla="*/ 2118395 w 2352705"/>
              <a:gd name="connsiteY6" fmla="*/ 261168 h 484387"/>
              <a:gd name="connsiteX7" fmla="*/ 966190 w 2352705"/>
              <a:gd name="connsiteY7" fmla="*/ 261797 h 484387"/>
              <a:gd name="connsiteX8" fmla="*/ 642765 w 2352705"/>
              <a:gd name="connsiteY8" fmla="*/ 382606 h 484387"/>
              <a:gd name="connsiteX9" fmla="*/ 493556 w 2352705"/>
              <a:gd name="connsiteY9" fmla="*/ 484387 h 484387"/>
              <a:gd name="connsiteX10" fmla="*/ 0 w 2352705"/>
              <a:gd name="connsiteY10" fmla="*/ 256200 h 484387"/>
              <a:gd name="connsiteX0" fmla="*/ 0 w 2352705"/>
              <a:gd name="connsiteY0" fmla="*/ 256200 h 382606"/>
              <a:gd name="connsiteX1" fmla="*/ 490873 w 2352705"/>
              <a:gd name="connsiteY1" fmla="*/ 10176 h 382606"/>
              <a:gd name="connsiteX2" fmla="*/ 2118395 w 2352705"/>
              <a:gd name="connsiteY2" fmla="*/ 0 h 382606"/>
              <a:gd name="connsiteX3" fmla="*/ 2118395 w 2352705"/>
              <a:gd name="connsiteY3" fmla="*/ 0 h 382606"/>
              <a:gd name="connsiteX4" fmla="*/ 2352705 w 2352705"/>
              <a:gd name="connsiteY4" fmla="*/ 130584 h 382606"/>
              <a:gd name="connsiteX5" fmla="*/ 2118395 w 2352705"/>
              <a:gd name="connsiteY5" fmla="*/ 261168 h 382606"/>
              <a:gd name="connsiteX6" fmla="*/ 2118395 w 2352705"/>
              <a:gd name="connsiteY6" fmla="*/ 261168 h 382606"/>
              <a:gd name="connsiteX7" fmla="*/ 966190 w 2352705"/>
              <a:gd name="connsiteY7" fmla="*/ 261797 h 382606"/>
              <a:gd name="connsiteX8" fmla="*/ 642765 w 2352705"/>
              <a:gd name="connsiteY8" fmla="*/ 382606 h 382606"/>
              <a:gd name="connsiteX9" fmla="*/ 132604 w 2352705"/>
              <a:gd name="connsiteY9" fmla="*/ 380665 h 382606"/>
              <a:gd name="connsiteX10" fmla="*/ 0 w 2352705"/>
              <a:gd name="connsiteY10" fmla="*/ 256200 h 382606"/>
              <a:gd name="connsiteX0" fmla="*/ 0 w 2352705"/>
              <a:gd name="connsiteY0" fmla="*/ 193967 h 382606"/>
              <a:gd name="connsiteX1" fmla="*/ 490873 w 2352705"/>
              <a:gd name="connsiteY1" fmla="*/ 10176 h 382606"/>
              <a:gd name="connsiteX2" fmla="*/ 2118395 w 2352705"/>
              <a:gd name="connsiteY2" fmla="*/ 0 h 382606"/>
              <a:gd name="connsiteX3" fmla="*/ 2118395 w 2352705"/>
              <a:gd name="connsiteY3" fmla="*/ 0 h 382606"/>
              <a:gd name="connsiteX4" fmla="*/ 2352705 w 2352705"/>
              <a:gd name="connsiteY4" fmla="*/ 130584 h 382606"/>
              <a:gd name="connsiteX5" fmla="*/ 2118395 w 2352705"/>
              <a:gd name="connsiteY5" fmla="*/ 261168 h 382606"/>
              <a:gd name="connsiteX6" fmla="*/ 2118395 w 2352705"/>
              <a:gd name="connsiteY6" fmla="*/ 261168 h 382606"/>
              <a:gd name="connsiteX7" fmla="*/ 966190 w 2352705"/>
              <a:gd name="connsiteY7" fmla="*/ 261797 h 382606"/>
              <a:gd name="connsiteX8" fmla="*/ 642765 w 2352705"/>
              <a:gd name="connsiteY8" fmla="*/ 382606 h 382606"/>
              <a:gd name="connsiteX9" fmla="*/ 132604 w 2352705"/>
              <a:gd name="connsiteY9" fmla="*/ 380665 h 382606"/>
              <a:gd name="connsiteX10" fmla="*/ 0 w 2352705"/>
              <a:gd name="connsiteY10" fmla="*/ 193967 h 382606"/>
              <a:gd name="connsiteX0" fmla="*/ 0 w 2352705"/>
              <a:gd name="connsiteY0" fmla="*/ 193967 h 380665"/>
              <a:gd name="connsiteX1" fmla="*/ 490873 w 2352705"/>
              <a:gd name="connsiteY1" fmla="*/ 10176 h 380665"/>
              <a:gd name="connsiteX2" fmla="*/ 2118395 w 2352705"/>
              <a:gd name="connsiteY2" fmla="*/ 0 h 380665"/>
              <a:gd name="connsiteX3" fmla="*/ 2118395 w 2352705"/>
              <a:gd name="connsiteY3" fmla="*/ 0 h 380665"/>
              <a:gd name="connsiteX4" fmla="*/ 2352705 w 2352705"/>
              <a:gd name="connsiteY4" fmla="*/ 130584 h 380665"/>
              <a:gd name="connsiteX5" fmla="*/ 2118395 w 2352705"/>
              <a:gd name="connsiteY5" fmla="*/ 261168 h 380665"/>
              <a:gd name="connsiteX6" fmla="*/ 2118395 w 2352705"/>
              <a:gd name="connsiteY6" fmla="*/ 261168 h 380665"/>
              <a:gd name="connsiteX7" fmla="*/ 966190 w 2352705"/>
              <a:gd name="connsiteY7" fmla="*/ 261797 h 380665"/>
              <a:gd name="connsiteX8" fmla="*/ 462288 w 2352705"/>
              <a:gd name="connsiteY8" fmla="*/ 289256 h 380665"/>
              <a:gd name="connsiteX9" fmla="*/ 132604 w 2352705"/>
              <a:gd name="connsiteY9" fmla="*/ 380665 h 380665"/>
              <a:gd name="connsiteX10" fmla="*/ 0 w 2352705"/>
              <a:gd name="connsiteY10" fmla="*/ 193967 h 380665"/>
              <a:gd name="connsiteX0" fmla="*/ 0 w 2382783"/>
              <a:gd name="connsiteY0" fmla="*/ 183595 h 380665"/>
              <a:gd name="connsiteX1" fmla="*/ 520951 w 2382783"/>
              <a:gd name="connsiteY1" fmla="*/ 10176 h 380665"/>
              <a:gd name="connsiteX2" fmla="*/ 2148473 w 2382783"/>
              <a:gd name="connsiteY2" fmla="*/ 0 h 380665"/>
              <a:gd name="connsiteX3" fmla="*/ 2148473 w 2382783"/>
              <a:gd name="connsiteY3" fmla="*/ 0 h 380665"/>
              <a:gd name="connsiteX4" fmla="*/ 2382783 w 2382783"/>
              <a:gd name="connsiteY4" fmla="*/ 130584 h 380665"/>
              <a:gd name="connsiteX5" fmla="*/ 2148473 w 2382783"/>
              <a:gd name="connsiteY5" fmla="*/ 261168 h 380665"/>
              <a:gd name="connsiteX6" fmla="*/ 2148473 w 2382783"/>
              <a:gd name="connsiteY6" fmla="*/ 261168 h 380665"/>
              <a:gd name="connsiteX7" fmla="*/ 996268 w 2382783"/>
              <a:gd name="connsiteY7" fmla="*/ 261797 h 380665"/>
              <a:gd name="connsiteX8" fmla="*/ 492366 w 2382783"/>
              <a:gd name="connsiteY8" fmla="*/ 289256 h 380665"/>
              <a:gd name="connsiteX9" fmla="*/ 162682 w 2382783"/>
              <a:gd name="connsiteY9" fmla="*/ 380665 h 380665"/>
              <a:gd name="connsiteX10" fmla="*/ 0 w 2382783"/>
              <a:gd name="connsiteY10" fmla="*/ 183595 h 380665"/>
              <a:gd name="connsiteX0" fmla="*/ 0 w 2382783"/>
              <a:gd name="connsiteY0" fmla="*/ 183595 h 380665"/>
              <a:gd name="connsiteX1" fmla="*/ 520951 w 2382783"/>
              <a:gd name="connsiteY1" fmla="*/ 10176 h 380665"/>
              <a:gd name="connsiteX2" fmla="*/ 2148473 w 2382783"/>
              <a:gd name="connsiteY2" fmla="*/ 0 h 380665"/>
              <a:gd name="connsiteX3" fmla="*/ 2148473 w 2382783"/>
              <a:gd name="connsiteY3" fmla="*/ 0 h 380665"/>
              <a:gd name="connsiteX4" fmla="*/ 2382783 w 2382783"/>
              <a:gd name="connsiteY4" fmla="*/ 130584 h 380665"/>
              <a:gd name="connsiteX5" fmla="*/ 2148473 w 2382783"/>
              <a:gd name="connsiteY5" fmla="*/ 261168 h 380665"/>
              <a:gd name="connsiteX6" fmla="*/ 2148473 w 2382783"/>
              <a:gd name="connsiteY6" fmla="*/ 261168 h 380665"/>
              <a:gd name="connsiteX7" fmla="*/ 996268 w 2382783"/>
              <a:gd name="connsiteY7" fmla="*/ 261797 h 380665"/>
              <a:gd name="connsiteX8" fmla="*/ 537486 w 2382783"/>
              <a:gd name="connsiteY8" fmla="*/ 289256 h 380665"/>
              <a:gd name="connsiteX9" fmla="*/ 162682 w 2382783"/>
              <a:gd name="connsiteY9" fmla="*/ 380665 h 380665"/>
              <a:gd name="connsiteX10" fmla="*/ 0 w 2382783"/>
              <a:gd name="connsiteY10" fmla="*/ 183595 h 380665"/>
              <a:gd name="connsiteX0" fmla="*/ 0 w 2382783"/>
              <a:gd name="connsiteY0" fmla="*/ 183595 h 380665"/>
              <a:gd name="connsiteX1" fmla="*/ 520951 w 2382783"/>
              <a:gd name="connsiteY1" fmla="*/ 10176 h 380665"/>
              <a:gd name="connsiteX2" fmla="*/ 2148473 w 2382783"/>
              <a:gd name="connsiteY2" fmla="*/ 0 h 380665"/>
              <a:gd name="connsiteX3" fmla="*/ 2148473 w 2382783"/>
              <a:gd name="connsiteY3" fmla="*/ 0 h 380665"/>
              <a:gd name="connsiteX4" fmla="*/ 2382783 w 2382783"/>
              <a:gd name="connsiteY4" fmla="*/ 130584 h 380665"/>
              <a:gd name="connsiteX5" fmla="*/ 2148473 w 2382783"/>
              <a:gd name="connsiteY5" fmla="*/ 261168 h 380665"/>
              <a:gd name="connsiteX6" fmla="*/ 2148473 w 2382783"/>
              <a:gd name="connsiteY6" fmla="*/ 261168 h 380665"/>
              <a:gd name="connsiteX7" fmla="*/ 996268 w 2382783"/>
              <a:gd name="connsiteY7" fmla="*/ 261797 h 380665"/>
              <a:gd name="connsiteX8" fmla="*/ 492368 w 2382783"/>
              <a:gd name="connsiteY8" fmla="*/ 289256 h 380665"/>
              <a:gd name="connsiteX9" fmla="*/ 162682 w 2382783"/>
              <a:gd name="connsiteY9" fmla="*/ 380665 h 380665"/>
              <a:gd name="connsiteX10" fmla="*/ 0 w 2382783"/>
              <a:gd name="connsiteY10" fmla="*/ 183595 h 380665"/>
              <a:gd name="connsiteX0" fmla="*/ 0 w 2397822"/>
              <a:gd name="connsiteY0" fmla="*/ 204339 h 380665"/>
              <a:gd name="connsiteX1" fmla="*/ 535990 w 2397822"/>
              <a:gd name="connsiteY1" fmla="*/ 10176 h 380665"/>
              <a:gd name="connsiteX2" fmla="*/ 2163512 w 2397822"/>
              <a:gd name="connsiteY2" fmla="*/ 0 h 380665"/>
              <a:gd name="connsiteX3" fmla="*/ 2163512 w 2397822"/>
              <a:gd name="connsiteY3" fmla="*/ 0 h 380665"/>
              <a:gd name="connsiteX4" fmla="*/ 2397822 w 2397822"/>
              <a:gd name="connsiteY4" fmla="*/ 130584 h 380665"/>
              <a:gd name="connsiteX5" fmla="*/ 2163512 w 2397822"/>
              <a:gd name="connsiteY5" fmla="*/ 261168 h 380665"/>
              <a:gd name="connsiteX6" fmla="*/ 2163512 w 2397822"/>
              <a:gd name="connsiteY6" fmla="*/ 261168 h 380665"/>
              <a:gd name="connsiteX7" fmla="*/ 1011307 w 2397822"/>
              <a:gd name="connsiteY7" fmla="*/ 261797 h 380665"/>
              <a:gd name="connsiteX8" fmla="*/ 507407 w 2397822"/>
              <a:gd name="connsiteY8" fmla="*/ 289256 h 380665"/>
              <a:gd name="connsiteX9" fmla="*/ 177721 w 2397822"/>
              <a:gd name="connsiteY9" fmla="*/ 380665 h 380665"/>
              <a:gd name="connsiteX10" fmla="*/ 0 w 2397822"/>
              <a:gd name="connsiteY10" fmla="*/ 204339 h 380665"/>
              <a:gd name="connsiteX0" fmla="*/ 0 w 2307585"/>
              <a:gd name="connsiteY0" fmla="*/ 204339 h 380665"/>
              <a:gd name="connsiteX1" fmla="*/ 535990 w 2307585"/>
              <a:gd name="connsiteY1" fmla="*/ 10176 h 380665"/>
              <a:gd name="connsiteX2" fmla="*/ 2163512 w 2307585"/>
              <a:gd name="connsiteY2" fmla="*/ 0 h 380665"/>
              <a:gd name="connsiteX3" fmla="*/ 2163512 w 2307585"/>
              <a:gd name="connsiteY3" fmla="*/ 0 h 380665"/>
              <a:gd name="connsiteX4" fmla="*/ 2307585 w 2307585"/>
              <a:gd name="connsiteY4" fmla="*/ 130584 h 380665"/>
              <a:gd name="connsiteX5" fmla="*/ 2163512 w 2307585"/>
              <a:gd name="connsiteY5" fmla="*/ 261168 h 380665"/>
              <a:gd name="connsiteX6" fmla="*/ 2163512 w 2307585"/>
              <a:gd name="connsiteY6" fmla="*/ 261168 h 380665"/>
              <a:gd name="connsiteX7" fmla="*/ 1011307 w 2307585"/>
              <a:gd name="connsiteY7" fmla="*/ 261797 h 380665"/>
              <a:gd name="connsiteX8" fmla="*/ 507407 w 2307585"/>
              <a:gd name="connsiteY8" fmla="*/ 289256 h 380665"/>
              <a:gd name="connsiteX9" fmla="*/ 177721 w 2307585"/>
              <a:gd name="connsiteY9" fmla="*/ 380665 h 380665"/>
              <a:gd name="connsiteX10" fmla="*/ 0 w 2307585"/>
              <a:gd name="connsiteY10" fmla="*/ 204339 h 38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07585" h="380665">
                <a:moveTo>
                  <a:pt x="0" y="204339"/>
                </a:moveTo>
                <a:cubicBezTo>
                  <a:pt x="19606" y="113203"/>
                  <a:pt x="160349" y="104704"/>
                  <a:pt x="535990" y="10176"/>
                </a:cubicBezTo>
                <a:lnTo>
                  <a:pt x="2163512" y="0"/>
                </a:lnTo>
                <a:lnTo>
                  <a:pt x="2163512" y="0"/>
                </a:lnTo>
                <a:lnTo>
                  <a:pt x="2307585" y="130584"/>
                </a:lnTo>
                <a:lnTo>
                  <a:pt x="2163512" y="261168"/>
                </a:lnTo>
                <a:lnTo>
                  <a:pt x="2163512" y="261168"/>
                </a:lnTo>
                <a:lnTo>
                  <a:pt x="1011307" y="261797"/>
                </a:lnTo>
                <a:cubicBezTo>
                  <a:pt x="955481" y="261797"/>
                  <a:pt x="507407" y="233430"/>
                  <a:pt x="507407" y="289256"/>
                </a:cubicBezTo>
                <a:lnTo>
                  <a:pt x="177721" y="380665"/>
                </a:lnTo>
                <a:lnTo>
                  <a:pt x="0" y="20433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51" name="Graphic 54">
            <a:extLst>
              <a:ext uri="{FF2B5EF4-FFF2-40B4-BE49-F238E27FC236}">
                <a16:creationId xmlns:a16="http://schemas.microsoft.com/office/drawing/2014/main" id="{D548B432-470C-8A56-2443-09F897A1E982}"/>
              </a:ext>
            </a:extLst>
          </p:cNvPr>
          <p:cNvSpPr/>
          <p:nvPr/>
        </p:nvSpPr>
        <p:spPr>
          <a:xfrm rot="5887406" flipH="1">
            <a:off x="2872741" y="551444"/>
            <a:ext cx="505242" cy="1560143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145" name="Tekstiruutu 22">
            <a:extLst>
              <a:ext uri="{FF2B5EF4-FFF2-40B4-BE49-F238E27FC236}">
                <a16:creationId xmlns:a16="http://schemas.microsoft.com/office/drawing/2014/main" id="{0F26E2F0-BA4C-25AA-6602-761496622D5E}"/>
              </a:ext>
            </a:extLst>
          </p:cNvPr>
          <p:cNvSpPr txBox="1"/>
          <p:nvPr/>
        </p:nvSpPr>
        <p:spPr>
          <a:xfrm rot="4639103">
            <a:off x="2217761" y="4027313"/>
            <a:ext cx="903262" cy="26157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 defTabSz="457154">
              <a:defRPr/>
            </a:pPr>
            <a:r>
              <a:rPr lang="fi-FI" sz="1100">
                <a:solidFill>
                  <a:prstClr val="black"/>
                </a:solidFill>
                <a:latin typeface="poppins regular"/>
              </a:rPr>
              <a:t>Käsittely I</a:t>
            </a:r>
            <a:endParaRPr lang="en-US" sz="1100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220" name="Otsikko 2">
            <a:extLst>
              <a:ext uri="{FF2B5EF4-FFF2-40B4-BE49-F238E27FC236}">
                <a16:creationId xmlns:a16="http://schemas.microsoft.com/office/drawing/2014/main" id="{67E9762D-F7A3-B04F-A397-096A3642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759" y="93877"/>
            <a:ext cx="7045681" cy="470151"/>
          </a:xfrm>
        </p:spPr>
        <p:txBody>
          <a:bodyPr/>
          <a:lstStyle/>
          <a:p>
            <a:r>
              <a:rPr lang="fi-FI"/>
              <a:t>Kiertotalouskompassi –tyhjä pohja</a:t>
            </a:r>
            <a:endParaRPr lang="en-US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F3DC9D31-6316-BB11-C76C-DE2DC7A77196}"/>
              </a:ext>
            </a:extLst>
          </p:cNvPr>
          <p:cNvSpPr/>
          <p:nvPr/>
        </p:nvSpPr>
        <p:spPr>
          <a:xfrm rot="226388">
            <a:off x="2426258" y="3134881"/>
            <a:ext cx="2417780" cy="1008548"/>
          </a:xfrm>
          <a:prstGeom prst="arc">
            <a:avLst>
              <a:gd name="adj1" fmla="val 11653268"/>
              <a:gd name="adj2" fmla="val 20754365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909810D-6ADC-B65F-7F01-C8C10CB2AB6F}"/>
              </a:ext>
            </a:extLst>
          </p:cNvPr>
          <p:cNvSpPr/>
          <p:nvPr/>
        </p:nvSpPr>
        <p:spPr>
          <a:xfrm rot="21349564">
            <a:off x="2507124" y="4070351"/>
            <a:ext cx="2289321" cy="1008548"/>
          </a:xfrm>
          <a:prstGeom prst="arc">
            <a:avLst>
              <a:gd name="adj1" fmla="val 11653268"/>
              <a:gd name="adj2" fmla="val 20754365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A3F1A1CA-070F-49F4-2169-A2657FB64E2A}"/>
              </a:ext>
            </a:extLst>
          </p:cNvPr>
          <p:cNvSpPr/>
          <p:nvPr/>
        </p:nvSpPr>
        <p:spPr>
          <a:xfrm rot="21349564">
            <a:off x="2502064" y="3900999"/>
            <a:ext cx="2289321" cy="1008548"/>
          </a:xfrm>
          <a:prstGeom prst="arc">
            <a:avLst>
              <a:gd name="adj1" fmla="val 11653268"/>
              <a:gd name="adj2" fmla="val 20754365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BFEF55E6-D539-26A0-6ECF-9E5FC884B73C}"/>
              </a:ext>
            </a:extLst>
          </p:cNvPr>
          <p:cNvSpPr/>
          <p:nvPr/>
        </p:nvSpPr>
        <p:spPr>
          <a:xfrm>
            <a:off x="2475968" y="3027461"/>
            <a:ext cx="2345781" cy="1008548"/>
          </a:xfrm>
          <a:prstGeom prst="arc">
            <a:avLst>
              <a:gd name="adj1" fmla="val 11653268"/>
              <a:gd name="adj2" fmla="val 20754365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8E8C9F64-442B-A222-2150-3A0285347B44}"/>
              </a:ext>
            </a:extLst>
          </p:cNvPr>
          <p:cNvSpPr/>
          <p:nvPr/>
        </p:nvSpPr>
        <p:spPr>
          <a:xfrm rot="21156644">
            <a:off x="2485401" y="2906629"/>
            <a:ext cx="2329116" cy="1008548"/>
          </a:xfrm>
          <a:prstGeom prst="arc">
            <a:avLst>
              <a:gd name="adj1" fmla="val 11653268"/>
              <a:gd name="adj2" fmla="val 20754365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319948C3-A94A-3082-F9AF-566BC4D55B76}"/>
              </a:ext>
            </a:extLst>
          </p:cNvPr>
          <p:cNvSpPr/>
          <p:nvPr/>
        </p:nvSpPr>
        <p:spPr>
          <a:xfrm rot="20960179">
            <a:off x="2548620" y="2788454"/>
            <a:ext cx="2289321" cy="1008548"/>
          </a:xfrm>
          <a:prstGeom prst="arc">
            <a:avLst>
              <a:gd name="adj1" fmla="val 11653268"/>
              <a:gd name="adj2" fmla="val 20754365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0CD26545-D283-D1D0-522D-366FC086C741}"/>
              </a:ext>
            </a:extLst>
          </p:cNvPr>
          <p:cNvSpPr/>
          <p:nvPr/>
        </p:nvSpPr>
        <p:spPr>
          <a:xfrm rot="5400000">
            <a:off x="3362219" y="1271323"/>
            <a:ext cx="828544" cy="24761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fi-FI">
              <a:solidFill>
                <a:prstClr val="white"/>
              </a:solidFill>
              <a:latin typeface="poppins regular"/>
            </a:endParaRPr>
          </a:p>
        </p:txBody>
      </p:sp>
      <p:sp>
        <p:nvSpPr>
          <p:cNvPr id="65" name="Graphic 54">
            <a:extLst>
              <a:ext uri="{FF2B5EF4-FFF2-40B4-BE49-F238E27FC236}">
                <a16:creationId xmlns:a16="http://schemas.microsoft.com/office/drawing/2014/main" id="{B6616A1D-843C-C57C-2ED8-752AFED600FD}"/>
              </a:ext>
            </a:extLst>
          </p:cNvPr>
          <p:cNvSpPr/>
          <p:nvPr/>
        </p:nvSpPr>
        <p:spPr>
          <a:xfrm rot="21363193" flipH="1">
            <a:off x="2416761" y="2623626"/>
            <a:ext cx="505242" cy="959408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81" name="Graphic 54">
            <a:extLst>
              <a:ext uri="{FF2B5EF4-FFF2-40B4-BE49-F238E27FC236}">
                <a16:creationId xmlns:a16="http://schemas.microsoft.com/office/drawing/2014/main" id="{64BCFE9C-5AD4-1BC6-B61B-D54339E98403}"/>
              </a:ext>
            </a:extLst>
          </p:cNvPr>
          <p:cNvSpPr/>
          <p:nvPr/>
        </p:nvSpPr>
        <p:spPr>
          <a:xfrm rot="16524635" flipH="1">
            <a:off x="2792460" y="4617098"/>
            <a:ext cx="473861" cy="607614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196269 w 368808"/>
              <a:gd name="connsiteY5" fmla="*/ 372078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196269 w 368808"/>
              <a:gd name="connsiteY5" fmla="*/ 372078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45901"/>
              <a:gd name="connsiteY0" fmla="*/ 0 h 372078"/>
              <a:gd name="connsiteX1" fmla="*/ 80182 w 345901"/>
              <a:gd name="connsiteY1" fmla="*/ 973 h 372078"/>
              <a:gd name="connsiteX2" fmla="*/ 6093 w 345901"/>
              <a:gd name="connsiteY2" fmla="*/ 2310 h 372078"/>
              <a:gd name="connsiteX3" fmla="*/ 645 w 345901"/>
              <a:gd name="connsiteY3" fmla="*/ 77490 h 372078"/>
              <a:gd name="connsiteX4" fmla="*/ 0 w 345901"/>
              <a:gd name="connsiteY4" fmla="*/ 79249 h 372078"/>
              <a:gd name="connsiteX5" fmla="*/ 196269 w 345901"/>
              <a:gd name="connsiteY5" fmla="*/ 372078 h 372078"/>
              <a:gd name="connsiteX6" fmla="*/ 345901 w 345901"/>
              <a:gd name="connsiteY6" fmla="*/ 355023 h 372078"/>
              <a:gd name="connsiteX7" fmla="*/ 92774 w 345901"/>
              <a:gd name="connsiteY7" fmla="*/ 0 h 372078"/>
              <a:gd name="connsiteX8" fmla="*/ 92869 w 345901"/>
              <a:gd name="connsiteY8" fmla="*/ 0 h 372078"/>
              <a:gd name="connsiteX0" fmla="*/ 92869 w 345901"/>
              <a:gd name="connsiteY0" fmla="*/ 0 h 372078"/>
              <a:gd name="connsiteX1" fmla="*/ 80182 w 345901"/>
              <a:gd name="connsiteY1" fmla="*/ 973 h 372078"/>
              <a:gd name="connsiteX2" fmla="*/ 6093 w 345901"/>
              <a:gd name="connsiteY2" fmla="*/ 2310 h 372078"/>
              <a:gd name="connsiteX3" fmla="*/ 645 w 345901"/>
              <a:gd name="connsiteY3" fmla="*/ 77490 h 372078"/>
              <a:gd name="connsiteX4" fmla="*/ 0 w 345901"/>
              <a:gd name="connsiteY4" fmla="*/ 79249 h 372078"/>
              <a:gd name="connsiteX5" fmla="*/ 196269 w 345901"/>
              <a:gd name="connsiteY5" fmla="*/ 372078 h 372078"/>
              <a:gd name="connsiteX6" fmla="*/ 345901 w 345901"/>
              <a:gd name="connsiteY6" fmla="*/ 355023 h 372078"/>
              <a:gd name="connsiteX7" fmla="*/ 92774 w 345901"/>
              <a:gd name="connsiteY7" fmla="*/ 0 h 372078"/>
              <a:gd name="connsiteX8" fmla="*/ 92869 w 345901"/>
              <a:gd name="connsiteY8" fmla="*/ 0 h 37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01" h="372078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140278" y="218007"/>
                  <a:pt x="196269" y="372078"/>
                </a:cubicBezTo>
                <a:lnTo>
                  <a:pt x="345901" y="355023"/>
                </a:lnTo>
                <a:cubicBezTo>
                  <a:pt x="286125" y="164950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66" name="Graphic 54">
            <a:extLst>
              <a:ext uri="{FF2B5EF4-FFF2-40B4-BE49-F238E27FC236}">
                <a16:creationId xmlns:a16="http://schemas.microsoft.com/office/drawing/2014/main" id="{A17371C9-D29E-B68A-B8CF-9442E65F50D6}"/>
              </a:ext>
            </a:extLst>
          </p:cNvPr>
          <p:cNvSpPr/>
          <p:nvPr/>
        </p:nvSpPr>
        <p:spPr>
          <a:xfrm rot="19647958" flipH="1">
            <a:off x="2351539" y="3660280"/>
            <a:ext cx="505242" cy="959408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82" name="Graphic 54">
            <a:extLst>
              <a:ext uri="{FF2B5EF4-FFF2-40B4-BE49-F238E27FC236}">
                <a16:creationId xmlns:a16="http://schemas.microsoft.com/office/drawing/2014/main" id="{77C8FE0B-3E49-E8F7-3E41-6FBEDD62826E}"/>
              </a:ext>
            </a:extLst>
          </p:cNvPr>
          <p:cNvSpPr/>
          <p:nvPr/>
        </p:nvSpPr>
        <p:spPr>
          <a:xfrm rot="14299622" flipH="1">
            <a:off x="3480835" y="4839954"/>
            <a:ext cx="473861" cy="607614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196269 w 368808"/>
              <a:gd name="connsiteY5" fmla="*/ 372078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196269 w 368808"/>
              <a:gd name="connsiteY5" fmla="*/ 372078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  <a:gd name="connsiteX0" fmla="*/ 92869 w 345901"/>
              <a:gd name="connsiteY0" fmla="*/ 0 h 372078"/>
              <a:gd name="connsiteX1" fmla="*/ 80182 w 345901"/>
              <a:gd name="connsiteY1" fmla="*/ 973 h 372078"/>
              <a:gd name="connsiteX2" fmla="*/ 6093 w 345901"/>
              <a:gd name="connsiteY2" fmla="*/ 2310 h 372078"/>
              <a:gd name="connsiteX3" fmla="*/ 645 w 345901"/>
              <a:gd name="connsiteY3" fmla="*/ 77490 h 372078"/>
              <a:gd name="connsiteX4" fmla="*/ 0 w 345901"/>
              <a:gd name="connsiteY4" fmla="*/ 79249 h 372078"/>
              <a:gd name="connsiteX5" fmla="*/ 196269 w 345901"/>
              <a:gd name="connsiteY5" fmla="*/ 372078 h 372078"/>
              <a:gd name="connsiteX6" fmla="*/ 345901 w 345901"/>
              <a:gd name="connsiteY6" fmla="*/ 355023 h 372078"/>
              <a:gd name="connsiteX7" fmla="*/ 92774 w 345901"/>
              <a:gd name="connsiteY7" fmla="*/ 0 h 372078"/>
              <a:gd name="connsiteX8" fmla="*/ 92869 w 345901"/>
              <a:gd name="connsiteY8" fmla="*/ 0 h 372078"/>
              <a:gd name="connsiteX0" fmla="*/ 92869 w 345901"/>
              <a:gd name="connsiteY0" fmla="*/ 0 h 372078"/>
              <a:gd name="connsiteX1" fmla="*/ 80182 w 345901"/>
              <a:gd name="connsiteY1" fmla="*/ 973 h 372078"/>
              <a:gd name="connsiteX2" fmla="*/ 6093 w 345901"/>
              <a:gd name="connsiteY2" fmla="*/ 2310 h 372078"/>
              <a:gd name="connsiteX3" fmla="*/ 645 w 345901"/>
              <a:gd name="connsiteY3" fmla="*/ 77490 h 372078"/>
              <a:gd name="connsiteX4" fmla="*/ 0 w 345901"/>
              <a:gd name="connsiteY4" fmla="*/ 79249 h 372078"/>
              <a:gd name="connsiteX5" fmla="*/ 196269 w 345901"/>
              <a:gd name="connsiteY5" fmla="*/ 372078 h 372078"/>
              <a:gd name="connsiteX6" fmla="*/ 345901 w 345901"/>
              <a:gd name="connsiteY6" fmla="*/ 355023 h 372078"/>
              <a:gd name="connsiteX7" fmla="*/ 92774 w 345901"/>
              <a:gd name="connsiteY7" fmla="*/ 0 h 372078"/>
              <a:gd name="connsiteX8" fmla="*/ 92869 w 345901"/>
              <a:gd name="connsiteY8" fmla="*/ 0 h 37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01" h="372078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140278" y="218007"/>
                  <a:pt x="196269" y="372078"/>
                </a:cubicBezTo>
                <a:lnTo>
                  <a:pt x="345901" y="355023"/>
                </a:lnTo>
                <a:cubicBezTo>
                  <a:pt x="286125" y="164950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63" name="Graphic 54">
            <a:extLst>
              <a:ext uri="{FF2B5EF4-FFF2-40B4-BE49-F238E27FC236}">
                <a16:creationId xmlns:a16="http://schemas.microsoft.com/office/drawing/2014/main" id="{7BE6FEC2-C34A-B0C5-D7E0-FA15A3473E66}"/>
              </a:ext>
            </a:extLst>
          </p:cNvPr>
          <p:cNvSpPr/>
          <p:nvPr/>
        </p:nvSpPr>
        <p:spPr>
          <a:xfrm rot="8534098" flipH="1">
            <a:off x="4582243" y="2594207"/>
            <a:ext cx="505242" cy="959408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sp>
        <p:nvSpPr>
          <p:cNvPr id="62" name="Graphic 54">
            <a:extLst>
              <a:ext uri="{FF2B5EF4-FFF2-40B4-BE49-F238E27FC236}">
                <a16:creationId xmlns:a16="http://schemas.microsoft.com/office/drawing/2014/main" id="{C073C20C-0B27-F9ED-9F52-81AFC8CC3B06}"/>
              </a:ext>
            </a:extLst>
          </p:cNvPr>
          <p:cNvSpPr/>
          <p:nvPr/>
        </p:nvSpPr>
        <p:spPr>
          <a:xfrm rot="6041352" flipH="1">
            <a:off x="3982512" y="1771150"/>
            <a:ext cx="505242" cy="959408"/>
          </a:xfrm>
          <a:custGeom>
            <a:avLst/>
            <a:gdLst>
              <a:gd name="connsiteX0" fmla="*/ 180594 w 456533"/>
              <a:gd name="connsiteY0" fmla="*/ 104203 h 691705"/>
              <a:gd name="connsiteX1" fmla="*/ 230600 w 456533"/>
              <a:gd name="connsiteY1" fmla="*/ 61532 h 691705"/>
              <a:gd name="connsiteX2" fmla="*/ 0 w 456533"/>
              <a:gd name="connsiteY2" fmla="*/ 0 h 691705"/>
              <a:gd name="connsiteX3" fmla="*/ 30766 w 456533"/>
              <a:gd name="connsiteY3" fmla="*/ 232124 h 691705"/>
              <a:gd name="connsiteX4" fmla="*/ 87725 w 456533"/>
              <a:gd name="connsiteY4" fmla="*/ 183452 h 691705"/>
              <a:gd name="connsiteX5" fmla="*/ 304610 w 456533"/>
              <a:gd name="connsiteY5" fmla="*/ 685514 h 691705"/>
              <a:gd name="connsiteX6" fmla="*/ 456533 w 456533"/>
              <a:gd name="connsiteY6" fmla="*/ 691706 h 691705"/>
              <a:gd name="connsiteX7" fmla="*/ 180499 w 456533"/>
              <a:gd name="connsiteY7" fmla="*/ 104203 h 691705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30766 w 456533"/>
              <a:gd name="connsiteY3" fmla="*/ 232124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80594 w 456533"/>
              <a:gd name="connsiteY0" fmla="*/ 104203 h 691706"/>
              <a:gd name="connsiteX1" fmla="*/ 167907 w 456533"/>
              <a:gd name="connsiteY1" fmla="*/ 105176 h 691706"/>
              <a:gd name="connsiteX2" fmla="*/ 0 w 456533"/>
              <a:gd name="connsiteY2" fmla="*/ 0 h 691706"/>
              <a:gd name="connsiteX3" fmla="*/ 88370 w 456533"/>
              <a:gd name="connsiteY3" fmla="*/ 181693 h 691706"/>
              <a:gd name="connsiteX4" fmla="*/ 87725 w 456533"/>
              <a:gd name="connsiteY4" fmla="*/ 183452 h 691706"/>
              <a:gd name="connsiteX5" fmla="*/ 304610 w 456533"/>
              <a:gd name="connsiteY5" fmla="*/ 685514 h 691706"/>
              <a:gd name="connsiteX6" fmla="*/ 456533 w 456533"/>
              <a:gd name="connsiteY6" fmla="*/ 691706 h 691706"/>
              <a:gd name="connsiteX7" fmla="*/ 180499 w 456533"/>
              <a:gd name="connsiteY7" fmla="*/ 104203 h 691706"/>
              <a:gd name="connsiteX8" fmla="*/ 180594 w 456533"/>
              <a:gd name="connsiteY8" fmla="*/ 104203 h 691706"/>
              <a:gd name="connsiteX0" fmla="*/ 113118 w 389057"/>
              <a:gd name="connsiteY0" fmla="*/ 11097 h 598600"/>
              <a:gd name="connsiteX1" fmla="*/ 100431 w 389057"/>
              <a:gd name="connsiteY1" fmla="*/ 12070 h 598600"/>
              <a:gd name="connsiteX2" fmla="*/ 0 w 389057"/>
              <a:gd name="connsiteY2" fmla="*/ 0 h 598600"/>
              <a:gd name="connsiteX3" fmla="*/ 20894 w 389057"/>
              <a:gd name="connsiteY3" fmla="*/ 88587 h 598600"/>
              <a:gd name="connsiteX4" fmla="*/ 20249 w 389057"/>
              <a:gd name="connsiteY4" fmla="*/ 90346 h 598600"/>
              <a:gd name="connsiteX5" fmla="*/ 237134 w 389057"/>
              <a:gd name="connsiteY5" fmla="*/ 592408 h 598600"/>
              <a:gd name="connsiteX6" fmla="*/ 389057 w 389057"/>
              <a:gd name="connsiteY6" fmla="*/ 598600 h 598600"/>
              <a:gd name="connsiteX7" fmla="*/ 113023 w 389057"/>
              <a:gd name="connsiteY7" fmla="*/ 11097 h 598600"/>
              <a:gd name="connsiteX8" fmla="*/ 113118 w 389057"/>
              <a:gd name="connsiteY8" fmla="*/ 11097 h 598600"/>
              <a:gd name="connsiteX0" fmla="*/ 92869 w 368808"/>
              <a:gd name="connsiteY0" fmla="*/ 0 h 587503"/>
              <a:gd name="connsiteX1" fmla="*/ 80182 w 368808"/>
              <a:gd name="connsiteY1" fmla="*/ 973 h 587503"/>
              <a:gd name="connsiteX2" fmla="*/ 6093 w 368808"/>
              <a:gd name="connsiteY2" fmla="*/ 2310 h 587503"/>
              <a:gd name="connsiteX3" fmla="*/ 645 w 368808"/>
              <a:gd name="connsiteY3" fmla="*/ 77490 h 587503"/>
              <a:gd name="connsiteX4" fmla="*/ 0 w 368808"/>
              <a:gd name="connsiteY4" fmla="*/ 79249 h 587503"/>
              <a:gd name="connsiteX5" fmla="*/ 216885 w 368808"/>
              <a:gd name="connsiteY5" fmla="*/ 581311 h 587503"/>
              <a:gd name="connsiteX6" fmla="*/ 368808 w 368808"/>
              <a:gd name="connsiteY6" fmla="*/ 587503 h 587503"/>
              <a:gd name="connsiteX7" fmla="*/ 92774 w 368808"/>
              <a:gd name="connsiteY7" fmla="*/ 0 h 587503"/>
              <a:gd name="connsiteX8" fmla="*/ 92869 w 368808"/>
              <a:gd name="connsiteY8" fmla="*/ 0 h 58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8808" h="587503">
                <a:moveTo>
                  <a:pt x="92869" y="0"/>
                </a:moveTo>
                <a:lnTo>
                  <a:pt x="80182" y="973"/>
                </a:lnTo>
                <a:lnTo>
                  <a:pt x="6093" y="2310"/>
                </a:lnTo>
                <a:lnTo>
                  <a:pt x="645" y="77490"/>
                </a:lnTo>
                <a:lnTo>
                  <a:pt x="0" y="79249"/>
                </a:lnTo>
                <a:cubicBezTo>
                  <a:pt x="133541" y="210122"/>
                  <a:pt x="213456" y="394336"/>
                  <a:pt x="216885" y="581311"/>
                </a:cubicBezTo>
                <a:lnTo>
                  <a:pt x="368808" y="587503"/>
                </a:lnTo>
                <a:cubicBezTo>
                  <a:pt x="368523" y="364046"/>
                  <a:pt x="264224" y="143066"/>
                  <a:pt x="92774" y="0"/>
                </a:cubicBezTo>
                <a:lnTo>
                  <a:pt x="9286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pPr defTabSz="457154">
              <a:defRPr/>
            </a:pPr>
            <a:endParaRPr lang="fi-FI">
              <a:solidFill>
                <a:prstClr val="black"/>
              </a:solidFill>
              <a:latin typeface="poppins regular"/>
            </a:endParaRP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EB27713-4124-034C-BFBA-36C37BF88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26" y="843093"/>
            <a:ext cx="1465692" cy="48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6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EAF85-3836-2BFA-908F-9D14A8392B0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23524" y="1584000"/>
            <a:ext cx="5982187" cy="4560000"/>
          </a:xfrm>
        </p:spPr>
        <p:txBody>
          <a:bodyPr/>
          <a:lstStyle/>
          <a:p>
            <a:pPr marL="342866" indent="-342866">
              <a:buFont typeface="+mj-lt"/>
              <a:buAutoNum type="arabicPeriod"/>
            </a:pPr>
            <a:r>
              <a:rPr lang="fi-FI" sz="1467" b="1"/>
              <a:t>Tarjooma</a:t>
            </a:r>
            <a:r>
              <a:rPr lang="fi-FI" sz="1467"/>
              <a:t> – </a:t>
            </a:r>
            <a:r>
              <a:rPr lang="fi-FI" sz="1467" i="1"/>
              <a:t>Mitä lukisi laskussa, jos se lähetetään asiakkaalle?</a:t>
            </a:r>
            <a:br>
              <a:rPr lang="fi-FI" sz="1467" i="1"/>
            </a:br>
            <a:r>
              <a:rPr lang="fi-FI" sz="1467" i="1"/>
              <a:t>Mistä tuotteesta, palvelusta tai niiden yhdistelmästä on kyse? (otsikko: ei ratkaista tässä vielä mitään, mutta antaa raamit, mikä piirissä pohditaan)</a:t>
            </a:r>
          </a:p>
          <a:p>
            <a:pPr marL="342866" indent="-342866">
              <a:buFont typeface="+mj-lt"/>
              <a:buAutoNum type="arabicPeriod"/>
            </a:pPr>
            <a:r>
              <a:rPr lang="fi-FI" sz="1467" b="1"/>
              <a:t>Asiakastarve</a:t>
            </a:r>
            <a:r>
              <a:rPr lang="fi-FI" sz="1467"/>
              <a:t> – </a:t>
            </a:r>
            <a:r>
              <a:rPr lang="fi-FI" sz="1467" i="1"/>
              <a:t>Mitä ilman asiakas ei tule toimeen? Mikä on polttava tarve, joka asiakkaalla on? Ongelma, mitä muut eivät ole vielä ratkaisseet?</a:t>
            </a:r>
          </a:p>
          <a:p>
            <a:pPr marL="342866" indent="-342866">
              <a:buFont typeface="+mj-lt"/>
              <a:buAutoNum type="arabicPeriod"/>
            </a:pPr>
            <a:r>
              <a:rPr lang="fi-FI" sz="1467" b="1"/>
              <a:t>Asiakas</a:t>
            </a:r>
            <a:r>
              <a:rPr lang="fi-FI" sz="1467"/>
              <a:t> – </a:t>
            </a:r>
            <a:r>
              <a:rPr lang="fi-FI" sz="1467" i="1"/>
              <a:t>Kenelle tunnistettu asiakastarve kaikkein merkityksellisin ja eniten hyötyä/lisäarvoa tuova? Mikä olisi ideaali asiakassegmentti, riittävän iso ja yksilöitävä?</a:t>
            </a:r>
          </a:p>
          <a:p>
            <a:pPr marL="342866" indent="-342866">
              <a:buFont typeface="+mj-lt"/>
              <a:buAutoNum type="arabicPeriod"/>
            </a:pPr>
            <a:r>
              <a:rPr lang="fi-FI" sz="1467" b="1"/>
              <a:t>Arvolupaus</a:t>
            </a:r>
            <a:r>
              <a:rPr lang="fi-FI" sz="1467"/>
              <a:t> – </a:t>
            </a:r>
            <a:r>
              <a:rPr lang="fi-FI" sz="1467" i="1"/>
              <a:t>Mitä asiakkaalle luvataan? Kuinka asiakkaan ongelma ratkaistaan, elämä helpottuu tai asiakas onnistuu paremmin? Kriteerit hyvälle arvolupaukselle: Erottuva, mitattava ja asiakkaalle merkityksellinen</a:t>
            </a:r>
          </a:p>
          <a:p>
            <a:pPr marL="342866" indent="-342866">
              <a:buFont typeface="+mj-lt"/>
              <a:buAutoNum type="arabicPeriod"/>
            </a:pPr>
            <a:r>
              <a:rPr lang="fi-FI" sz="1467" b="1"/>
              <a:t>Arvon tuotanto </a:t>
            </a:r>
            <a:r>
              <a:rPr lang="fi-FI" sz="1467"/>
              <a:t>–</a:t>
            </a:r>
            <a:r>
              <a:rPr lang="fi-FI" sz="1467" i="1"/>
              <a:t> Miten arvolupaus pidetään, mitä prosesseja ja resursseja vaaditaan arvolupauksen pitämiseksi?</a:t>
            </a:r>
          </a:p>
          <a:p>
            <a:pPr marL="342866" indent="-342866">
              <a:buFont typeface="+mj-lt"/>
              <a:buAutoNum type="arabicPeriod"/>
            </a:pPr>
            <a:r>
              <a:rPr lang="fi-FI" sz="1467" b="1"/>
              <a:t>Ansaintamalli</a:t>
            </a:r>
            <a:r>
              <a:rPr lang="fi-FI" sz="1467"/>
              <a:t> – </a:t>
            </a:r>
            <a:r>
              <a:rPr lang="fi-FI" sz="1467" i="1"/>
              <a:t>Miten tehdään bisnestä? Millä tavoin asiakasta veloitetaan (esim. kk maksu, kertamaksu, ei veloitusta, mutta brändihyötyä, muuta mitä?)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58A31A-4131-D4AC-E314-BAF3F360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66" y="266007"/>
            <a:ext cx="11377735" cy="866745"/>
          </a:xfrm>
        </p:spPr>
        <p:txBody>
          <a:bodyPr/>
          <a:lstStyle/>
          <a:p>
            <a:r>
              <a:rPr lang="en-US" sz="2933" err="1">
                <a:latin typeface="Titillium"/>
                <a:ea typeface="STFangsong"/>
              </a:rPr>
              <a:t>Työskentelypohja</a:t>
            </a:r>
            <a:r>
              <a:rPr lang="en-US" sz="2933">
                <a:latin typeface="Titillium"/>
                <a:ea typeface="STFangsong"/>
              </a:rPr>
              <a:t> </a:t>
            </a:r>
            <a:r>
              <a:rPr lang="en-GB">
                <a:latin typeface="Titillium Web"/>
                <a:ea typeface="STFangsong"/>
              </a:rPr>
              <a:t>| </a:t>
            </a:r>
            <a:r>
              <a:rPr lang="en-US" sz="2933" b="0" err="1">
                <a:solidFill>
                  <a:schemeClr val="accent2"/>
                </a:solidFill>
                <a:latin typeface="Titillium"/>
                <a:ea typeface="STFangsong"/>
              </a:rPr>
              <a:t>Liiketoimintamahdollisuuden</a:t>
            </a:r>
            <a:r>
              <a:rPr lang="en-US" sz="2933" b="0">
                <a:solidFill>
                  <a:schemeClr val="accent2"/>
                </a:solidFill>
                <a:latin typeface="Titillium"/>
                <a:ea typeface="STFangsong"/>
              </a:rPr>
              <a:t> </a:t>
            </a:r>
            <a:r>
              <a:rPr lang="en-US" sz="2933" b="0" err="1">
                <a:solidFill>
                  <a:schemeClr val="accent2"/>
                </a:solidFill>
                <a:latin typeface="Titillium"/>
                <a:ea typeface="STFangsong"/>
              </a:rPr>
              <a:t>havainnollistaminen</a:t>
            </a:r>
            <a:endParaRPr lang="en-US" sz="2933" b="0" err="1">
              <a:solidFill>
                <a:schemeClr val="accent2"/>
              </a:solidFill>
              <a:ea typeface="STFangsong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184CDBA-A4A9-59E2-7441-D2BD77962E12}"/>
              </a:ext>
            </a:extLst>
          </p:cNvPr>
          <p:cNvGrpSpPr/>
          <p:nvPr/>
        </p:nvGrpSpPr>
        <p:grpSpPr>
          <a:xfrm>
            <a:off x="480866" y="1584000"/>
            <a:ext cx="4922793" cy="4658818"/>
            <a:chOff x="720000" y="2376367"/>
            <a:chExt cx="5010152" cy="4741493"/>
          </a:xfrm>
        </p:grpSpPr>
        <p:sp>
          <p:nvSpPr>
            <p:cNvPr id="14" name="Kyynel 6">
              <a:extLst>
                <a:ext uri="{FF2B5EF4-FFF2-40B4-BE49-F238E27FC236}">
                  <a16:creationId xmlns:a16="http://schemas.microsoft.com/office/drawing/2014/main" id="{B11F6EE3-09CF-34FC-44E9-09CBF40599F4}"/>
                </a:ext>
              </a:extLst>
            </p:cNvPr>
            <p:cNvSpPr/>
            <p:nvPr/>
          </p:nvSpPr>
          <p:spPr>
            <a:xfrm>
              <a:off x="2534513" y="3855142"/>
              <a:ext cx="1533526" cy="1533526"/>
            </a:xfrm>
            <a:prstGeom prst="teardrop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52385" indent="-152385" algn="ctr" defTabSz="304770">
                <a:buFontTx/>
                <a:buAutoNum type="arabicPeriod"/>
              </a:pPr>
              <a:r>
                <a:rPr lang="fi-FI" sz="800" b="1">
                  <a:solidFill>
                    <a:sysClr val="windowText" lastClr="000000"/>
                  </a:solidFill>
                  <a:latin typeface="Calibri" panose="020F0502020204030204"/>
                </a:rPr>
                <a:t>Tarjooma:</a:t>
              </a:r>
            </a:p>
          </p:txBody>
        </p:sp>
        <p:sp>
          <p:nvSpPr>
            <p:cNvPr id="15" name="Kyynel 11">
              <a:extLst>
                <a:ext uri="{FF2B5EF4-FFF2-40B4-BE49-F238E27FC236}">
                  <a16:creationId xmlns:a16="http://schemas.microsoft.com/office/drawing/2014/main" id="{68735DB5-8623-F927-CC36-86B8D73F1C81}"/>
                </a:ext>
              </a:extLst>
            </p:cNvPr>
            <p:cNvSpPr/>
            <p:nvPr/>
          </p:nvSpPr>
          <p:spPr>
            <a:xfrm>
              <a:off x="3958500" y="2376367"/>
              <a:ext cx="1533526" cy="1533526"/>
            </a:xfrm>
            <a:prstGeom prst="teardrop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04770"/>
              <a:r>
                <a:rPr lang="fi-FI" sz="800" b="1">
                  <a:solidFill>
                    <a:sysClr val="windowText" lastClr="000000"/>
                  </a:solidFill>
                  <a:latin typeface="Calibri" panose="020F0502020204030204"/>
                </a:rPr>
                <a:t>2. Asiakastarve:</a:t>
              </a:r>
              <a:endParaRPr lang="en-US" sz="800">
                <a:solidFill>
                  <a:sysClr val="windowText" lastClr="000000"/>
                </a:solidFill>
                <a:latin typeface="Calibri" panose="020F0502020204030204"/>
              </a:endParaRPr>
            </a:p>
          </p:txBody>
        </p:sp>
        <p:sp>
          <p:nvSpPr>
            <p:cNvPr id="16" name="Kyynel 12">
              <a:extLst>
                <a:ext uri="{FF2B5EF4-FFF2-40B4-BE49-F238E27FC236}">
                  <a16:creationId xmlns:a16="http://schemas.microsoft.com/office/drawing/2014/main" id="{E4830AFC-34AC-A9BE-D692-074FEAD9E4BE}"/>
                </a:ext>
              </a:extLst>
            </p:cNvPr>
            <p:cNvSpPr/>
            <p:nvPr/>
          </p:nvSpPr>
          <p:spPr>
            <a:xfrm>
              <a:off x="4196626" y="4298422"/>
              <a:ext cx="1533526" cy="1533526"/>
            </a:xfrm>
            <a:prstGeom prst="teardrop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04770"/>
              <a:r>
                <a:rPr lang="fi-FI" sz="800" b="1">
                  <a:solidFill>
                    <a:sysClr val="windowText" lastClr="000000"/>
                  </a:solidFill>
                  <a:latin typeface="Calibri" panose="020F0502020204030204"/>
                </a:rPr>
                <a:t>3. Asiakas:</a:t>
              </a:r>
              <a:endParaRPr lang="en-US" sz="800">
                <a:solidFill>
                  <a:sysClr val="windowText" lastClr="000000"/>
                </a:solidFill>
                <a:latin typeface="Calibri" panose="020F0502020204030204"/>
              </a:endParaRPr>
            </a:p>
          </p:txBody>
        </p:sp>
        <p:sp>
          <p:nvSpPr>
            <p:cNvPr id="17" name="Kyynel 13">
              <a:extLst>
                <a:ext uri="{FF2B5EF4-FFF2-40B4-BE49-F238E27FC236}">
                  <a16:creationId xmlns:a16="http://schemas.microsoft.com/office/drawing/2014/main" id="{96ED6669-E4EF-7685-2894-1FBD96B6B4D4}"/>
                </a:ext>
              </a:extLst>
            </p:cNvPr>
            <p:cNvSpPr/>
            <p:nvPr/>
          </p:nvSpPr>
          <p:spPr>
            <a:xfrm>
              <a:off x="720000" y="4606909"/>
              <a:ext cx="1533526" cy="1533526"/>
            </a:xfrm>
            <a:prstGeom prst="teardrop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04770"/>
              <a:r>
                <a:rPr lang="fi-FI" sz="800" b="1">
                  <a:solidFill>
                    <a:sysClr val="windowText" lastClr="000000"/>
                  </a:solidFill>
                  <a:latin typeface="Calibri" panose="020F0502020204030204"/>
                </a:rPr>
                <a:t>5. Arvon tuotanto:</a:t>
              </a:r>
              <a:endParaRPr lang="en-US" sz="800">
                <a:solidFill>
                  <a:sysClr val="windowText" lastClr="000000"/>
                </a:solidFill>
                <a:latin typeface="Calibri" panose="020F0502020204030204"/>
              </a:endParaRPr>
            </a:p>
          </p:txBody>
        </p:sp>
        <p:sp>
          <p:nvSpPr>
            <p:cNvPr id="18" name="Kyynel 14">
              <a:extLst>
                <a:ext uri="{FF2B5EF4-FFF2-40B4-BE49-F238E27FC236}">
                  <a16:creationId xmlns:a16="http://schemas.microsoft.com/office/drawing/2014/main" id="{09E871C9-D37C-D777-BF43-6C62A4ABDCB5}"/>
                </a:ext>
              </a:extLst>
            </p:cNvPr>
            <p:cNvSpPr/>
            <p:nvPr/>
          </p:nvSpPr>
          <p:spPr>
            <a:xfrm>
              <a:off x="2472600" y="5584334"/>
              <a:ext cx="1533526" cy="1533526"/>
            </a:xfrm>
            <a:prstGeom prst="teardrop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04770"/>
              <a:r>
                <a:rPr lang="fi-FI" sz="800">
                  <a:solidFill>
                    <a:sysClr val="windowText" lastClr="000000"/>
                  </a:solidFill>
                  <a:latin typeface="Calibri" panose="020F0502020204030204"/>
                </a:rPr>
                <a:t> </a:t>
              </a:r>
              <a:r>
                <a:rPr lang="fi-FI" sz="800" b="1">
                  <a:solidFill>
                    <a:sysClr val="windowText" lastClr="000000"/>
                  </a:solidFill>
                  <a:latin typeface="Calibri" panose="020F0502020204030204"/>
                </a:rPr>
                <a:t>4. Arvolupaus:</a:t>
              </a:r>
              <a:endParaRPr lang="en-US" sz="800">
                <a:solidFill>
                  <a:sysClr val="windowText" lastClr="000000"/>
                </a:solidFill>
                <a:latin typeface="Calibri" panose="020F0502020204030204"/>
              </a:endParaRPr>
            </a:p>
          </p:txBody>
        </p:sp>
        <p:sp>
          <p:nvSpPr>
            <p:cNvPr id="19" name="Kyynel 15">
              <a:extLst>
                <a:ext uri="{FF2B5EF4-FFF2-40B4-BE49-F238E27FC236}">
                  <a16:creationId xmlns:a16="http://schemas.microsoft.com/office/drawing/2014/main" id="{12790F6D-C9DE-4A78-065D-C8D4F62C4BD2}"/>
                </a:ext>
              </a:extLst>
            </p:cNvPr>
            <p:cNvSpPr/>
            <p:nvPr/>
          </p:nvSpPr>
          <p:spPr>
            <a:xfrm>
              <a:off x="1472474" y="2493433"/>
              <a:ext cx="1533526" cy="1533526"/>
            </a:xfrm>
            <a:prstGeom prst="teardrop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04770"/>
              <a:r>
                <a:rPr lang="fi-FI" sz="800" b="1" dirty="0">
                  <a:solidFill>
                    <a:sysClr val="windowText" lastClr="000000"/>
                  </a:solidFill>
                  <a:latin typeface="Calibri" panose="020F0502020204030204"/>
                </a:rPr>
                <a:t>6. Ansaintamalli: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3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194</Words>
  <Application>Microsoft Office PowerPoint</Application>
  <PresentationFormat>Laajakuva</PresentationFormat>
  <Paragraphs>15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11" baseType="lpstr">
      <vt:lpstr>STFangsong</vt:lpstr>
      <vt:lpstr>Aptos</vt:lpstr>
      <vt:lpstr>Aptos Display</vt:lpstr>
      <vt:lpstr>Arial</vt:lpstr>
      <vt:lpstr>Calibri</vt:lpstr>
      <vt:lpstr>poppins regular</vt:lpstr>
      <vt:lpstr>Titillium</vt:lpstr>
      <vt:lpstr>Titillium Web</vt:lpstr>
      <vt:lpstr>Office-teema</vt:lpstr>
      <vt:lpstr>Kiertotalouskompassi –tyhjä pohja</vt:lpstr>
      <vt:lpstr>Työskentelypohja | Liiketoimintamahdollisuuden havainnollistaminen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Kiertotalouskompassi –tyhjä pohja</dc:title>
  <dc:creator>Tiina Rintanen</dc:creator>
  <cp:lastModifiedBy>Tiina Rintanen</cp:lastModifiedBy>
  <cp:revision>1</cp:revision>
  <dcterms:created xsi:type="dcterms:W3CDTF">2024-05-27T08:26:20Z</dcterms:created>
  <dcterms:modified xsi:type="dcterms:W3CDTF">2024-05-27T08:30:45Z</dcterms:modified>
</cp:coreProperties>
</file>